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bel" panose="020F0502020204030204" pitchFamily="2" charset="0"/>
      <p:regular r:id="rId19"/>
    </p:embeddedFont>
    <p:embeddedFont>
      <p:font typeface="Audiowide" panose="02020500000000000000" charset="0"/>
      <p:regular r:id="rId20"/>
    </p:embeddedFont>
    <p:embeddedFont>
      <p:font typeface="Roboto Mono" panose="020F0502020204030204" pitchFamily="49"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HKRRLBtVv55rdPwL1NXEiAqT2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1FF286-935E-44C6-809F-76C54BEB3833}">
  <a:tblStyle styleId="{551FF286-935E-44C6-809F-76C54BEB383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1173" y="2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1"/>
        <p:cNvGrpSpPr/>
        <p:nvPr/>
      </p:nvGrpSpPr>
      <p:grpSpPr>
        <a:xfrm>
          <a:off x="0" y="0"/>
          <a:ext cx="0" cy="0"/>
          <a:chOff x="0" y="0"/>
          <a:chExt cx="0" cy="0"/>
        </a:xfrm>
      </p:grpSpPr>
      <p:sp>
        <p:nvSpPr>
          <p:cNvPr id="4662" name="Google Shape;466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3" name="Google Shape;46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2"/>
        <p:cNvGrpSpPr/>
        <p:nvPr/>
      </p:nvGrpSpPr>
      <p:grpSpPr>
        <a:xfrm>
          <a:off x="0" y="0"/>
          <a:ext cx="0" cy="0"/>
          <a:chOff x="0" y="0"/>
          <a:chExt cx="0" cy="0"/>
        </a:xfrm>
      </p:grpSpPr>
      <p:sp>
        <p:nvSpPr>
          <p:cNvPr id="4753" name="Google Shape;4753;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4" name="Google Shape;475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0"/>
        <p:cNvGrpSpPr/>
        <p:nvPr/>
      </p:nvGrpSpPr>
      <p:grpSpPr>
        <a:xfrm>
          <a:off x="0" y="0"/>
          <a:ext cx="0" cy="0"/>
          <a:chOff x="0" y="0"/>
          <a:chExt cx="0" cy="0"/>
        </a:xfrm>
      </p:grpSpPr>
      <p:sp>
        <p:nvSpPr>
          <p:cNvPr id="4761" name="Google Shape;4761;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2" name="Google Shape;476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1"/>
        <p:cNvGrpSpPr/>
        <p:nvPr/>
      </p:nvGrpSpPr>
      <p:grpSpPr>
        <a:xfrm>
          <a:off x="0" y="0"/>
          <a:ext cx="0" cy="0"/>
          <a:chOff x="0" y="0"/>
          <a:chExt cx="0" cy="0"/>
        </a:xfrm>
      </p:grpSpPr>
      <p:sp>
        <p:nvSpPr>
          <p:cNvPr id="4772" name="Google Shape;4772;g3a3cf191923_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3" name="Google Shape;4773;g3a3cf191923_7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2"/>
        <p:cNvGrpSpPr/>
        <p:nvPr/>
      </p:nvGrpSpPr>
      <p:grpSpPr>
        <a:xfrm>
          <a:off x="0" y="0"/>
          <a:ext cx="0" cy="0"/>
          <a:chOff x="0" y="0"/>
          <a:chExt cx="0" cy="0"/>
        </a:xfrm>
      </p:grpSpPr>
      <p:sp>
        <p:nvSpPr>
          <p:cNvPr id="4783" name="Google Shape;4783;g3a3cf191923_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4" name="Google Shape;4784;g3a3cf191923_7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3"/>
        <p:cNvGrpSpPr/>
        <p:nvPr/>
      </p:nvGrpSpPr>
      <p:grpSpPr>
        <a:xfrm>
          <a:off x="0" y="0"/>
          <a:ext cx="0" cy="0"/>
          <a:chOff x="0" y="0"/>
          <a:chExt cx="0" cy="0"/>
        </a:xfrm>
      </p:grpSpPr>
      <p:sp>
        <p:nvSpPr>
          <p:cNvPr id="4794" name="Google Shape;4794;g3a3cf191923_7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5" name="Google Shape;4795;g3a3cf191923_7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4"/>
        <p:cNvGrpSpPr/>
        <p:nvPr/>
      </p:nvGrpSpPr>
      <p:grpSpPr>
        <a:xfrm>
          <a:off x="0" y="0"/>
          <a:ext cx="0" cy="0"/>
          <a:chOff x="0" y="0"/>
          <a:chExt cx="0" cy="0"/>
        </a:xfrm>
      </p:grpSpPr>
      <p:sp>
        <p:nvSpPr>
          <p:cNvPr id="4805" name="Google Shape;4805;g3913fde69c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6" name="Google Shape;4806;g3913fde69c3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1"/>
        <p:cNvGrpSpPr/>
        <p:nvPr/>
      </p:nvGrpSpPr>
      <p:grpSpPr>
        <a:xfrm>
          <a:off x="0" y="0"/>
          <a:ext cx="0" cy="0"/>
          <a:chOff x="0" y="0"/>
          <a:chExt cx="0" cy="0"/>
        </a:xfrm>
      </p:grpSpPr>
      <p:sp>
        <p:nvSpPr>
          <p:cNvPr id="4812" name="Google Shape;4812;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3" name="Google Shape;48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8"/>
        <p:cNvGrpSpPr/>
        <p:nvPr/>
      </p:nvGrpSpPr>
      <p:grpSpPr>
        <a:xfrm>
          <a:off x="0" y="0"/>
          <a:ext cx="0" cy="0"/>
          <a:chOff x="0" y="0"/>
          <a:chExt cx="0" cy="0"/>
        </a:xfrm>
      </p:grpSpPr>
      <p:sp>
        <p:nvSpPr>
          <p:cNvPr id="4669" name="Google Shape;46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0" name="Google Shape;46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6"/>
        <p:cNvGrpSpPr/>
        <p:nvPr/>
      </p:nvGrpSpPr>
      <p:grpSpPr>
        <a:xfrm>
          <a:off x="0" y="0"/>
          <a:ext cx="0" cy="0"/>
          <a:chOff x="0" y="0"/>
          <a:chExt cx="0" cy="0"/>
        </a:xfrm>
      </p:grpSpPr>
      <p:sp>
        <p:nvSpPr>
          <p:cNvPr id="4677" name="Google Shape;4677;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8" name="Google Shape;46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1"/>
        <p:cNvGrpSpPr/>
        <p:nvPr/>
      </p:nvGrpSpPr>
      <p:grpSpPr>
        <a:xfrm>
          <a:off x="0" y="0"/>
          <a:ext cx="0" cy="0"/>
          <a:chOff x="0" y="0"/>
          <a:chExt cx="0" cy="0"/>
        </a:xfrm>
      </p:grpSpPr>
      <p:sp>
        <p:nvSpPr>
          <p:cNvPr id="4692" name="Google Shape;4692;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3" name="Google Shape;46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8"/>
        <p:cNvGrpSpPr/>
        <p:nvPr/>
      </p:nvGrpSpPr>
      <p:grpSpPr>
        <a:xfrm>
          <a:off x="0" y="0"/>
          <a:ext cx="0" cy="0"/>
          <a:chOff x="0" y="0"/>
          <a:chExt cx="0" cy="0"/>
        </a:xfrm>
      </p:grpSpPr>
      <p:sp>
        <p:nvSpPr>
          <p:cNvPr id="4699" name="Google Shape;4699;g3a3cf191923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0" name="Google Shape;4700;g3a3cf191923_6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5"/>
        <p:cNvGrpSpPr/>
        <p:nvPr/>
      </p:nvGrpSpPr>
      <p:grpSpPr>
        <a:xfrm>
          <a:off x="0" y="0"/>
          <a:ext cx="0" cy="0"/>
          <a:chOff x="0" y="0"/>
          <a:chExt cx="0" cy="0"/>
        </a:xfrm>
      </p:grpSpPr>
      <p:sp>
        <p:nvSpPr>
          <p:cNvPr id="4706" name="Google Shape;4706;g3913fde69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7" name="Google Shape;4707;g3913fde69c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3"/>
        <p:cNvGrpSpPr/>
        <p:nvPr/>
      </p:nvGrpSpPr>
      <p:grpSpPr>
        <a:xfrm>
          <a:off x="0" y="0"/>
          <a:ext cx="0" cy="0"/>
          <a:chOff x="0" y="0"/>
          <a:chExt cx="0" cy="0"/>
        </a:xfrm>
      </p:grpSpPr>
      <p:sp>
        <p:nvSpPr>
          <p:cNvPr id="4714" name="Google Shape;4714;g3913fde69c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15" name="Google Shape;4715;g3913fde69c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1"/>
        <p:cNvGrpSpPr/>
        <p:nvPr/>
      </p:nvGrpSpPr>
      <p:grpSpPr>
        <a:xfrm>
          <a:off x="0" y="0"/>
          <a:ext cx="0" cy="0"/>
          <a:chOff x="0" y="0"/>
          <a:chExt cx="0" cy="0"/>
        </a:xfrm>
      </p:grpSpPr>
      <p:sp>
        <p:nvSpPr>
          <p:cNvPr id="4722" name="Google Shape;4722;g3a3cf191923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3" name="Google Shape;4723;g3a3cf191923_1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6"/>
        <p:cNvGrpSpPr/>
        <p:nvPr/>
      </p:nvGrpSpPr>
      <p:grpSpPr>
        <a:xfrm>
          <a:off x="0" y="0"/>
          <a:ext cx="0" cy="0"/>
          <a:chOff x="0" y="0"/>
          <a:chExt cx="0" cy="0"/>
        </a:xfrm>
      </p:grpSpPr>
      <p:sp>
        <p:nvSpPr>
          <p:cNvPr id="4737" name="Google Shape;4737;g3a3cf191923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8" name="Google Shape;4738;g3a3cf191923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52"/>
          <p:cNvSpPr txBox="1">
            <a:spLocks noGrp="1"/>
          </p:cNvSpPr>
          <p:nvPr>
            <p:ph type="ctrTitle"/>
          </p:nvPr>
        </p:nvSpPr>
        <p:spPr>
          <a:xfrm>
            <a:off x="1747950" y="1612700"/>
            <a:ext cx="5648100" cy="24198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52"/>
          <p:cNvSpPr txBox="1">
            <a:spLocks noGrp="1"/>
          </p:cNvSpPr>
          <p:nvPr>
            <p:ph type="subTitle" idx="1"/>
          </p:nvPr>
        </p:nvSpPr>
        <p:spPr>
          <a:xfrm>
            <a:off x="2506850" y="4216604"/>
            <a:ext cx="4260000" cy="381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52"/>
          <p:cNvGrpSpPr/>
          <p:nvPr/>
        </p:nvGrpSpPr>
        <p:grpSpPr>
          <a:xfrm>
            <a:off x="-672042" y="-800093"/>
            <a:ext cx="10488084" cy="6107348"/>
            <a:chOff x="-120550" y="-133450"/>
            <a:chExt cx="7847425" cy="4570000"/>
          </a:xfrm>
        </p:grpSpPr>
        <p:sp>
          <p:nvSpPr>
            <p:cNvPr id="12" name="Google Shape;12;p52"/>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52"/>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2"/>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2"/>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2"/>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2"/>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2"/>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2"/>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2"/>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2"/>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2"/>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2"/>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2"/>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2"/>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2"/>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2"/>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2"/>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2"/>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2"/>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2"/>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52"/>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2"/>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2"/>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2"/>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2"/>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2"/>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52"/>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2"/>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2"/>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2"/>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2"/>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2"/>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2"/>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2"/>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2"/>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2"/>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2"/>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2"/>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52"/>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2"/>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2"/>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2"/>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2"/>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2"/>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2"/>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2"/>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2"/>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2"/>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2"/>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2"/>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2"/>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2"/>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52"/>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2"/>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2"/>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2"/>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2"/>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2"/>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2"/>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2"/>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2"/>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2"/>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2"/>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2"/>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2"/>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2"/>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2"/>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2"/>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2"/>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2"/>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2"/>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2"/>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2"/>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2"/>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2"/>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2"/>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2"/>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2"/>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2"/>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2"/>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2"/>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2"/>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2"/>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2"/>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2"/>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2"/>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2"/>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2"/>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2"/>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2"/>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2"/>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2"/>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2"/>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2"/>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2"/>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2"/>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2"/>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2"/>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2"/>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2"/>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2"/>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2"/>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2"/>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2"/>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2"/>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2"/>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2"/>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2"/>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2"/>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2"/>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2"/>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2"/>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2"/>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2"/>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2"/>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2"/>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2"/>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2"/>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2"/>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2"/>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2"/>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2"/>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2"/>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2"/>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2"/>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2"/>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2"/>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52"/>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2"/>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52"/>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2"/>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2"/>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2"/>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2"/>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52"/>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52"/>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2"/>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2"/>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2"/>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2"/>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52"/>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52"/>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52"/>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52"/>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52"/>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52"/>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52"/>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2"/>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2"/>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2"/>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2"/>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52"/>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52"/>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2"/>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52"/>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52"/>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52"/>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52"/>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52"/>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2"/>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2"/>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52"/>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52"/>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52"/>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52"/>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52"/>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52"/>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52"/>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52"/>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52"/>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52"/>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2"/>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52"/>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52"/>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52"/>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52"/>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52"/>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52"/>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2"/>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2"/>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2"/>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52"/>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52"/>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2"/>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2"/>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2"/>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2"/>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2"/>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2"/>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2"/>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2"/>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2"/>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2"/>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2"/>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2"/>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2"/>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2"/>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2"/>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2"/>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2"/>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2"/>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2"/>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2"/>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2"/>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2"/>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2"/>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2"/>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2"/>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2"/>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52"/>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52"/>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2"/>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2"/>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52"/>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52"/>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2"/>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2"/>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2"/>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2"/>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2"/>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2"/>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2"/>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2"/>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2"/>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2"/>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2"/>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2"/>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2"/>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2"/>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2"/>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2"/>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2"/>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2"/>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2"/>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2"/>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2"/>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2"/>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2"/>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2"/>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52"/>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52"/>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52"/>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52"/>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52"/>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52"/>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2"/>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2"/>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52"/>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52"/>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52"/>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2"/>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2"/>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2"/>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2"/>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52"/>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52"/>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2"/>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2"/>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52"/>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2"/>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2"/>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2"/>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2"/>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2"/>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2"/>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2"/>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2"/>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52"/>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52"/>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52"/>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52"/>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2"/>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52"/>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52"/>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2"/>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52"/>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52"/>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52"/>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52"/>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52"/>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52"/>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52"/>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2"/>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52"/>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52"/>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52"/>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52"/>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52"/>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52"/>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52"/>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52"/>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52"/>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52"/>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2"/>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52"/>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52"/>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52"/>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52"/>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52"/>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52"/>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52"/>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52"/>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52"/>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2"/>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52"/>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2"/>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2"/>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2"/>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52"/>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2"/>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52"/>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2"/>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2"/>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52"/>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52"/>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52"/>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2"/>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2"/>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2"/>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2"/>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52"/>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2"/>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2"/>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800"/>
        <p:cNvGrpSpPr/>
        <p:nvPr/>
      </p:nvGrpSpPr>
      <p:grpSpPr>
        <a:xfrm>
          <a:off x="0" y="0"/>
          <a:ext cx="0" cy="0"/>
          <a:chOff x="0" y="0"/>
          <a:chExt cx="0" cy="0"/>
        </a:xfrm>
      </p:grpSpPr>
      <p:grpSp>
        <p:nvGrpSpPr>
          <p:cNvPr id="1801" name="Google Shape;1801;p61"/>
          <p:cNvGrpSpPr/>
          <p:nvPr/>
        </p:nvGrpSpPr>
        <p:grpSpPr>
          <a:xfrm rot="10800000" flipH="1">
            <a:off x="-672042" y="438157"/>
            <a:ext cx="10488084" cy="6107348"/>
            <a:chOff x="-120550" y="-133450"/>
            <a:chExt cx="7847425" cy="4570000"/>
          </a:xfrm>
        </p:grpSpPr>
        <p:sp>
          <p:nvSpPr>
            <p:cNvPr id="1802" name="Google Shape;1802;p61"/>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61"/>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61"/>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61"/>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61"/>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61"/>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61"/>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61"/>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61"/>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61"/>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61"/>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61"/>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61"/>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61"/>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61"/>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61"/>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61"/>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61"/>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61"/>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61"/>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61"/>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61"/>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61"/>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61"/>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61"/>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61"/>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61"/>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61"/>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61"/>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61"/>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61"/>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61"/>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61"/>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61"/>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61"/>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61"/>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61"/>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61"/>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61"/>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61"/>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61"/>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61"/>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61"/>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61"/>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61"/>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61"/>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61"/>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61"/>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61"/>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61"/>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61"/>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61"/>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61"/>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61"/>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61"/>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61"/>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61"/>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61"/>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61"/>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61"/>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61"/>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61"/>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61"/>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61"/>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61"/>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61"/>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61"/>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61"/>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61"/>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61"/>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61"/>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61"/>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61"/>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61"/>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61"/>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61"/>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61"/>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61"/>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61"/>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61"/>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61"/>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61"/>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61"/>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61"/>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61"/>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61"/>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61"/>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61"/>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61"/>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61"/>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61"/>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61"/>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61"/>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61"/>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61"/>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61"/>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61"/>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61"/>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61"/>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61"/>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61"/>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61"/>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61"/>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61"/>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61"/>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61"/>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61"/>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61"/>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61"/>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61"/>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61"/>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61"/>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61"/>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61"/>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61"/>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61"/>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61"/>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61"/>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61"/>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61"/>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61"/>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61"/>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61"/>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61"/>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61"/>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61"/>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61"/>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61"/>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61"/>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61"/>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61"/>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61"/>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61"/>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61"/>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61"/>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61"/>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61"/>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61"/>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61"/>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61"/>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61"/>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61"/>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61"/>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61"/>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61"/>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61"/>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61"/>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61"/>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61"/>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61"/>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61"/>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61"/>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61"/>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61"/>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61"/>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61"/>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61"/>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61"/>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61"/>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61"/>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61"/>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61"/>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61"/>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61"/>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61"/>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61"/>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61"/>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61"/>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61"/>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61"/>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61"/>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61"/>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61"/>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61"/>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61"/>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61"/>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61"/>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61"/>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61"/>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61"/>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61"/>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61"/>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61"/>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61"/>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61"/>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61"/>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61"/>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61"/>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61"/>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61"/>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61"/>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61"/>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61"/>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61"/>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61"/>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61"/>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61"/>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61"/>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61"/>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61"/>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61"/>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61"/>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61"/>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61"/>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61"/>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61"/>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61"/>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61"/>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61"/>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61"/>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61"/>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61"/>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61"/>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61"/>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61"/>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61"/>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61"/>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61"/>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61"/>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61"/>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61"/>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61"/>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61"/>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61"/>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61"/>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61"/>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61"/>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61"/>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61"/>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61"/>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61"/>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61"/>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61"/>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61"/>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61"/>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61"/>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61"/>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61"/>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61"/>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61"/>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61"/>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61"/>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61"/>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61"/>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61"/>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61"/>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61"/>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61"/>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61"/>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61"/>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61"/>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61"/>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61"/>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61"/>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61"/>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61"/>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61"/>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61"/>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61"/>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61"/>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61"/>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61"/>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61"/>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61"/>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61"/>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61"/>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61"/>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61"/>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61"/>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61"/>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61"/>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61"/>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61"/>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61"/>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61"/>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61"/>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61"/>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61"/>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61"/>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61"/>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61"/>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61"/>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61"/>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61"/>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61"/>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61"/>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61"/>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61"/>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61"/>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61"/>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61"/>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61"/>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61"/>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61"/>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61"/>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61"/>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61"/>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61"/>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61"/>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61"/>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61"/>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61"/>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61"/>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61"/>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61"/>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61"/>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61"/>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61"/>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61"/>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61"/>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61"/>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61"/>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61"/>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61"/>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61"/>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61"/>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61"/>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61"/>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61"/>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61"/>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61"/>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61"/>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61"/>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5" name="Google Shape;2125;p61"/>
          <p:cNvSpPr txBox="1">
            <a:spLocks noGrp="1"/>
          </p:cNvSpPr>
          <p:nvPr>
            <p:ph type="subTitle" idx="1"/>
          </p:nvPr>
        </p:nvSpPr>
        <p:spPr>
          <a:xfrm>
            <a:off x="1095375" y="2236821"/>
            <a:ext cx="2952900" cy="1063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4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2126" name="Google Shape;2126;p61"/>
          <p:cNvSpPr txBox="1">
            <a:spLocks noGrp="1"/>
          </p:cNvSpPr>
          <p:nvPr>
            <p:ph type="title"/>
          </p:nvPr>
        </p:nvSpPr>
        <p:spPr>
          <a:xfrm>
            <a:off x="1085975" y="1615227"/>
            <a:ext cx="2952900" cy="621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1">
    <p:spTree>
      <p:nvGrpSpPr>
        <p:cNvPr id="1" name="Shape 2127"/>
        <p:cNvGrpSpPr/>
        <p:nvPr/>
      </p:nvGrpSpPr>
      <p:grpSpPr>
        <a:xfrm>
          <a:off x="0" y="0"/>
          <a:ext cx="0" cy="0"/>
          <a:chOff x="0" y="0"/>
          <a:chExt cx="0" cy="0"/>
        </a:xfrm>
      </p:grpSpPr>
      <p:sp>
        <p:nvSpPr>
          <p:cNvPr id="2128" name="Google Shape;2128;p62"/>
          <p:cNvSpPr txBox="1">
            <a:spLocks noGrp="1"/>
          </p:cNvSpPr>
          <p:nvPr>
            <p:ph type="subTitle" idx="1"/>
          </p:nvPr>
        </p:nvSpPr>
        <p:spPr>
          <a:xfrm>
            <a:off x="2686051" y="1635452"/>
            <a:ext cx="28722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29" name="Google Shape;2129;p62"/>
          <p:cNvSpPr txBox="1">
            <a:spLocks noGrp="1"/>
          </p:cNvSpPr>
          <p:nvPr>
            <p:ph type="subTitle" idx="2"/>
          </p:nvPr>
        </p:nvSpPr>
        <p:spPr>
          <a:xfrm>
            <a:off x="2686061" y="3231372"/>
            <a:ext cx="28722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30" name="Google Shape;2130;p62"/>
          <p:cNvSpPr txBox="1">
            <a:spLocks noGrp="1"/>
          </p:cNvSpPr>
          <p:nvPr>
            <p:ph type="subTitle" idx="3"/>
          </p:nvPr>
        </p:nvSpPr>
        <p:spPr>
          <a:xfrm>
            <a:off x="5558220" y="1635450"/>
            <a:ext cx="28722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31" name="Google Shape;2131;p62"/>
          <p:cNvSpPr txBox="1">
            <a:spLocks noGrp="1"/>
          </p:cNvSpPr>
          <p:nvPr>
            <p:ph type="subTitle" idx="4"/>
          </p:nvPr>
        </p:nvSpPr>
        <p:spPr>
          <a:xfrm>
            <a:off x="5558220" y="3231370"/>
            <a:ext cx="28722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32" name="Google Shape;2132;p62"/>
          <p:cNvSpPr txBox="1">
            <a:spLocks noGrp="1"/>
          </p:cNvSpPr>
          <p:nvPr>
            <p:ph type="subTitle" idx="5"/>
          </p:nvPr>
        </p:nvSpPr>
        <p:spPr>
          <a:xfrm>
            <a:off x="2686050" y="2110777"/>
            <a:ext cx="2872200" cy="38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33" name="Google Shape;2133;p62"/>
          <p:cNvSpPr txBox="1">
            <a:spLocks noGrp="1"/>
          </p:cNvSpPr>
          <p:nvPr>
            <p:ph type="subTitle" idx="6"/>
          </p:nvPr>
        </p:nvSpPr>
        <p:spPr>
          <a:xfrm>
            <a:off x="2686050" y="3706701"/>
            <a:ext cx="2872200" cy="38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34" name="Google Shape;2134;p62"/>
          <p:cNvSpPr txBox="1">
            <a:spLocks noGrp="1"/>
          </p:cNvSpPr>
          <p:nvPr>
            <p:ph type="subTitle" idx="7"/>
          </p:nvPr>
        </p:nvSpPr>
        <p:spPr>
          <a:xfrm>
            <a:off x="5558221" y="2110775"/>
            <a:ext cx="2872200" cy="38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35" name="Google Shape;2135;p62"/>
          <p:cNvSpPr txBox="1">
            <a:spLocks noGrp="1"/>
          </p:cNvSpPr>
          <p:nvPr>
            <p:ph type="subTitle" idx="8"/>
          </p:nvPr>
        </p:nvSpPr>
        <p:spPr>
          <a:xfrm>
            <a:off x="5558218" y="3706699"/>
            <a:ext cx="2872200" cy="38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136" name="Google Shape;2136;p62"/>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grpSp>
        <p:nvGrpSpPr>
          <p:cNvPr id="2137" name="Google Shape;2137;p62"/>
          <p:cNvGrpSpPr/>
          <p:nvPr/>
        </p:nvGrpSpPr>
        <p:grpSpPr>
          <a:xfrm rot="10800000" flipH="1">
            <a:off x="-1376787" y="1167675"/>
            <a:ext cx="9036625" cy="5462925"/>
            <a:chOff x="-1554275" y="-744050"/>
            <a:chExt cx="9036625" cy="5462925"/>
          </a:xfrm>
        </p:grpSpPr>
        <p:sp>
          <p:nvSpPr>
            <p:cNvPr id="2138" name="Google Shape;2138;p62"/>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62"/>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40" name="Google Shape;2140;p62"/>
            <p:cNvGrpSpPr/>
            <p:nvPr/>
          </p:nvGrpSpPr>
          <p:grpSpPr>
            <a:xfrm>
              <a:off x="-1554275" y="-744050"/>
              <a:ext cx="9036625" cy="5462925"/>
              <a:chOff x="-1554275" y="-744050"/>
              <a:chExt cx="9036625" cy="5462925"/>
            </a:xfrm>
          </p:grpSpPr>
          <p:sp>
            <p:nvSpPr>
              <p:cNvPr id="2141" name="Google Shape;2141;p62"/>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62"/>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62"/>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62"/>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62"/>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62"/>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62"/>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62"/>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62"/>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62"/>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62"/>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62"/>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62"/>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62"/>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62"/>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62"/>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62"/>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62"/>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62"/>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62"/>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62"/>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62"/>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62"/>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62"/>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62"/>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62"/>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62"/>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62"/>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62"/>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62"/>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62"/>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62"/>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62"/>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62"/>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62"/>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62"/>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62"/>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62"/>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62"/>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62"/>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62"/>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62"/>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62"/>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62"/>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62"/>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62"/>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62"/>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62"/>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62"/>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62"/>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62"/>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62"/>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62"/>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62"/>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62"/>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62"/>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62"/>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62"/>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62"/>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62"/>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62"/>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62"/>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62"/>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62"/>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62"/>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62"/>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62"/>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62"/>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62"/>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62"/>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62"/>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62"/>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62"/>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62"/>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62"/>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62"/>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62"/>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62"/>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62"/>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62"/>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62"/>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62"/>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62"/>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62"/>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62"/>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62"/>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62"/>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62"/>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62"/>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62"/>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62"/>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62"/>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62"/>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62"/>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62"/>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62"/>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62"/>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62"/>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62"/>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62"/>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62"/>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62"/>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62"/>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62"/>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62"/>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62"/>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62"/>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62"/>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62"/>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62"/>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62"/>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62"/>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62"/>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62"/>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62"/>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62"/>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62"/>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62"/>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62"/>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62"/>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62"/>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62"/>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63"/>
        <p:cNvGrpSpPr/>
        <p:nvPr/>
      </p:nvGrpSpPr>
      <p:grpSpPr>
        <a:xfrm>
          <a:off x="0" y="0"/>
          <a:ext cx="0" cy="0"/>
          <a:chOff x="0" y="0"/>
          <a:chExt cx="0" cy="0"/>
        </a:xfrm>
      </p:grpSpPr>
      <p:sp>
        <p:nvSpPr>
          <p:cNvPr id="2264" name="Google Shape;2264;p63"/>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grpSp>
        <p:nvGrpSpPr>
          <p:cNvPr id="2265" name="Google Shape;2265;p63"/>
          <p:cNvGrpSpPr/>
          <p:nvPr/>
        </p:nvGrpSpPr>
        <p:grpSpPr>
          <a:xfrm rot="5400000" flipH="1">
            <a:off x="3436200" y="659438"/>
            <a:ext cx="9036625" cy="5462925"/>
            <a:chOff x="-1554275" y="-744050"/>
            <a:chExt cx="9036625" cy="5462925"/>
          </a:xfrm>
        </p:grpSpPr>
        <p:sp>
          <p:nvSpPr>
            <p:cNvPr id="2266" name="Google Shape;2266;p63"/>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63"/>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8" name="Google Shape;2268;p63"/>
            <p:cNvGrpSpPr/>
            <p:nvPr/>
          </p:nvGrpSpPr>
          <p:grpSpPr>
            <a:xfrm>
              <a:off x="-1554275" y="-744050"/>
              <a:ext cx="9036625" cy="5462925"/>
              <a:chOff x="-1554275" y="-744050"/>
              <a:chExt cx="9036625" cy="5462925"/>
            </a:xfrm>
          </p:grpSpPr>
          <p:sp>
            <p:nvSpPr>
              <p:cNvPr id="2269" name="Google Shape;2269;p63"/>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63"/>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63"/>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63"/>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63"/>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63"/>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63"/>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63"/>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63"/>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63"/>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63"/>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63"/>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63"/>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63"/>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63"/>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63"/>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63"/>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63"/>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63"/>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63"/>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63"/>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63"/>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63"/>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63"/>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63"/>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63"/>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63"/>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63"/>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63"/>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63"/>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63"/>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63"/>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63"/>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63"/>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63"/>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63"/>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63"/>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63"/>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63"/>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63"/>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63"/>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63"/>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63"/>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63"/>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63"/>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63"/>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63"/>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63"/>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63"/>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63"/>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63"/>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63"/>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63"/>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63"/>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63"/>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63"/>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63"/>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63"/>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63"/>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63"/>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63"/>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63"/>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63"/>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63"/>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63"/>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63"/>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63"/>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63"/>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63"/>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63"/>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63"/>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63"/>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63"/>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63"/>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63"/>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63"/>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63"/>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63"/>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63"/>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63"/>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63"/>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63"/>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63"/>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63"/>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63"/>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63"/>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63"/>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63"/>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63"/>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63"/>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63"/>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63"/>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63"/>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63"/>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63"/>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63"/>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63"/>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63"/>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63"/>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63"/>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63"/>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63"/>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63"/>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63"/>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63"/>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63"/>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63"/>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63"/>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63"/>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63"/>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63"/>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63"/>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63"/>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63"/>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63"/>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63"/>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63"/>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63"/>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63"/>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63"/>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63"/>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63"/>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5">
    <p:spTree>
      <p:nvGrpSpPr>
        <p:cNvPr id="1" name="Shape 2391"/>
        <p:cNvGrpSpPr/>
        <p:nvPr/>
      </p:nvGrpSpPr>
      <p:grpSpPr>
        <a:xfrm>
          <a:off x="0" y="0"/>
          <a:ext cx="0" cy="0"/>
          <a:chOff x="0" y="0"/>
          <a:chExt cx="0" cy="0"/>
        </a:xfrm>
      </p:grpSpPr>
      <p:sp>
        <p:nvSpPr>
          <p:cNvPr id="2392" name="Google Shape;2392;p64"/>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grpSp>
        <p:nvGrpSpPr>
          <p:cNvPr id="2393" name="Google Shape;2393;p64"/>
          <p:cNvGrpSpPr/>
          <p:nvPr/>
        </p:nvGrpSpPr>
        <p:grpSpPr>
          <a:xfrm rot="-7965303">
            <a:off x="934445" y="2655105"/>
            <a:ext cx="7707067" cy="7263594"/>
            <a:chOff x="2905900" y="1175475"/>
            <a:chExt cx="7706675" cy="7263225"/>
          </a:xfrm>
        </p:grpSpPr>
        <p:sp>
          <p:nvSpPr>
            <p:cNvPr id="2394" name="Google Shape;2394;p64"/>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64"/>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64"/>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64"/>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64"/>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64"/>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64"/>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64"/>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64"/>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64"/>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64"/>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64"/>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64"/>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64"/>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64"/>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64"/>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64"/>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64"/>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64"/>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64"/>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64"/>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64"/>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64"/>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64"/>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64"/>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64"/>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64"/>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64"/>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64"/>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64"/>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64"/>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64"/>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64"/>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64"/>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64"/>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64"/>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64"/>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64"/>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64"/>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64"/>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64"/>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64"/>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64"/>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64"/>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64"/>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64"/>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64"/>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64"/>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64"/>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64"/>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64"/>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64"/>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64"/>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64"/>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64"/>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64"/>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64"/>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64"/>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64"/>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64"/>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64"/>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64"/>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64"/>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64"/>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64"/>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9" name="Google Shape;2459;p64"/>
          <p:cNvGrpSpPr/>
          <p:nvPr/>
        </p:nvGrpSpPr>
        <p:grpSpPr>
          <a:xfrm rot="-7086614">
            <a:off x="3837710" y="-5493679"/>
            <a:ext cx="7707175" cy="7263697"/>
            <a:chOff x="2905900" y="1175475"/>
            <a:chExt cx="7706675" cy="7263225"/>
          </a:xfrm>
        </p:grpSpPr>
        <p:sp>
          <p:nvSpPr>
            <p:cNvPr id="2460" name="Google Shape;2460;p64"/>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64"/>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64"/>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64"/>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64"/>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64"/>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64"/>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64"/>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64"/>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64"/>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64"/>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64"/>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64"/>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64"/>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64"/>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64"/>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64"/>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64"/>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64"/>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64"/>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64"/>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64"/>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64"/>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64"/>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64"/>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64"/>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64"/>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64"/>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64"/>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64"/>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64"/>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64"/>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64"/>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64"/>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64"/>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64"/>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64"/>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64"/>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64"/>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64"/>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64"/>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64"/>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64"/>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64"/>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64"/>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64"/>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64"/>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64"/>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64"/>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64"/>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64"/>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64"/>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64"/>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64"/>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64"/>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64"/>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64"/>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64"/>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64"/>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64"/>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64"/>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64"/>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64"/>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64"/>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64"/>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13">
    <p:spTree>
      <p:nvGrpSpPr>
        <p:cNvPr id="1" name="Shape 2525"/>
        <p:cNvGrpSpPr/>
        <p:nvPr/>
      </p:nvGrpSpPr>
      <p:grpSpPr>
        <a:xfrm>
          <a:off x="0" y="0"/>
          <a:ext cx="0" cy="0"/>
          <a:chOff x="0" y="0"/>
          <a:chExt cx="0" cy="0"/>
        </a:xfrm>
      </p:grpSpPr>
      <p:sp>
        <p:nvSpPr>
          <p:cNvPr id="2526" name="Google Shape;2526;p65"/>
          <p:cNvSpPr txBox="1">
            <a:spLocks noGrp="1"/>
          </p:cNvSpPr>
          <p:nvPr>
            <p:ph type="body" idx="1"/>
          </p:nvPr>
        </p:nvSpPr>
        <p:spPr>
          <a:xfrm>
            <a:off x="712175" y="3720764"/>
            <a:ext cx="2506200" cy="684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4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sp>
        <p:nvSpPr>
          <p:cNvPr id="2527" name="Google Shape;2527;p65"/>
          <p:cNvSpPr txBox="1">
            <a:spLocks noGrp="1"/>
          </p:cNvSpPr>
          <p:nvPr>
            <p:ph type="title"/>
          </p:nvPr>
        </p:nvSpPr>
        <p:spPr>
          <a:xfrm>
            <a:off x="3318900" y="1895477"/>
            <a:ext cx="2506200" cy="51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0"/>
              <a:buNone/>
              <a:defRPr>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528" name="Google Shape;2528;p65"/>
          <p:cNvSpPr txBox="1">
            <a:spLocks noGrp="1"/>
          </p:cNvSpPr>
          <p:nvPr>
            <p:ph type="body" idx="2"/>
          </p:nvPr>
        </p:nvSpPr>
        <p:spPr>
          <a:xfrm>
            <a:off x="3318900" y="3720756"/>
            <a:ext cx="2506200" cy="684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4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sp>
        <p:nvSpPr>
          <p:cNvPr id="2529" name="Google Shape;2529;p65"/>
          <p:cNvSpPr txBox="1">
            <a:spLocks noGrp="1"/>
          </p:cNvSpPr>
          <p:nvPr>
            <p:ph type="title" idx="3"/>
          </p:nvPr>
        </p:nvSpPr>
        <p:spPr>
          <a:xfrm>
            <a:off x="712175" y="1895481"/>
            <a:ext cx="2506200" cy="51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0"/>
              <a:buNone/>
              <a:defRPr>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530" name="Google Shape;2530;p65"/>
          <p:cNvSpPr txBox="1">
            <a:spLocks noGrp="1"/>
          </p:cNvSpPr>
          <p:nvPr>
            <p:ph type="title" idx="4"/>
          </p:nvPr>
        </p:nvSpPr>
        <p:spPr>
          <a:xfrm>
            <a:off x="5930225" y="1895485"/>
            <a:ext cx="2506200" cy="51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0"/>
              <a:buNone/>
              <a:defRPr>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531" name="Google Shape;2531;p65"/>
          <p:cNvSpPr txBox="1">
            <a:spLocks noGrp="1"/>
          </p:cNvSpPr>
          <p:nvPr>
            <p:ph type="body" idx="5"/>
          </p:nvPr>
        </p:nvSpPr>
        <p:spPr>
          <a:xfrm>
            <a:off x="5930225" y="3720772"/>
            <a:ext cx="2506200" cy="6840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4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sp>
        <p:nvSpPr>
          <p:cNvPr id="2532" name="Google Shape;2532;p65"/>
          <p:cNvSpPr txBox="1">
            <a:spLocks noGrp="1"/>
          </p:cNvSpPr>
          <p:nvPr>
            <p:ph type="subTitle" idx="6"/>
          </p:nvPr>
        </p:nvSpPr>
        <p:spPr>
          <a:xfrm>
            <a:off x="712175" y="3347209"/>
            <a:ext cx="2505600" cy="340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2533" name="Google Shape;2533;p65"/>
          <p:cNvSpPr txBox="1">
            <a:spLocks noGrp="1"/>
          </p:cNvSpPr>
          <p:nvPr>
            <p:ph type="subTitle" idx="7"/>
          </p:nvPr>
        </p:nvSpPr>
        <p:spPr>
          <a:xfrm>
            <a:off x="3319200" y="3347209"/>
            <a:ext cx="2505600" cy="340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2534" name="Google Shape;2534;p65"/>
          <p:cNvSpPr txBox="1">
            <a:spLocks noGrp="1"/>
          </p:cNvSpPr>
          <p:nvPr>
            <p:ph type="subTitle" idx="8"/>
          </p:nvPr>
        </p:nvSpPr>
        <p:spPr>
          <a:xfrm>
            <a:off x="5930525" y="3347209"/>
            <a:ext cx="2505600" cy="340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2535" name="Google Shape;2535;p65"/>
          <p:cNvSpPr txBox="1">
            <a:spLocks noGrp="1"/>
          </p:cNvSpPr>
          <p:nvPr>
            <p:ph type="title" idx="9"/>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grpSp>
        <p:nvGrpSpPr>
          <p:cNvPr id="2536" name="Google Shape;2536;p65"/>
          <p:cNvGrpSpPr/>
          <p:nvPr/>
        </p:nvGrpSpPr>
        <p:grpSpPr>
          <a:xfrm rot="10800000">
            <a:off x="1004463" y="-4739862"/>
            <a:ext cx="9036625" cy="5462925"/>
            <a:chOff x="-1554275" y="-744050"/>
            <a:chExt cx="9036625" cy="5462925"/>
          </a:xfrm>
        </p:grpSpPr>
        <p:sp>
          <p:nvSpPr>
            <p:cNvPr id="2537" name="Google Shape;2537;p65"/>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65"/>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39" name="Google Shape;2539;p65"/>
            <p:cNvGrpSpPr/>
            <p:nvPr/>
          </p:nvGrpSpPr>
          <p:grpSpPr>
            <a:xfrm>
              <a:off x="-1554275" y="-744050"/>
              <a:ext cx="9036625" cy="5462925"/>
              <a:chOff x="-1554275" y="-744050"/>
              <a:chExt cx="9036625" cy="5462925"/>
            </a:xfrm>
          </p:grpSpPr>
          <p:sp>
            <p:nvSpPr>
              <p:cNvPr id="2540" name="Google Shape;2540;p65"/>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65"/>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65"/>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65"/>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65"/>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65"/>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65"/>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65"/>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65"/>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65"/>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65"/>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65"/>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65"/>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65"/>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65"/>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65"/>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65"/>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65"/>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65"/>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65"/>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65"/>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65"/>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65"/>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65"/>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65"/>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65"/>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65"/>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65"/>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65"/>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65"/>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65"/>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65"/>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65"/>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65"/>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65"/>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65"/>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65"/>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65"/>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65"/>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65"/>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65"/>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65"/>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65"/>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65"/>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65"/>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65"/>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65"/>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65"/>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65"/>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65"/>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65"/>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65"/>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65"/>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65"/>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65"/>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65"/>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65"/>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65"/>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65"/>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65"/>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65"/>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65"/>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65"/>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65"/>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65"/>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65"/>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65"/>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65"/>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65"/>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65"/>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65"/>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65"/>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65"/>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65"/>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65"/>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65"/>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65"/>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65"/>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65"/>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65"/>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65"/>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65"/>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65"/>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65"/>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65"/>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65"/>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65"/>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65"/>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65"/>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65"/>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65"/>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65"/>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65"/>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65"/>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65"/>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65"/>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65"/>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65"/>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65"/>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65"/>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65"/>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65"/>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65"/>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65"/>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65"/>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65"/>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65"/>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65"/>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65"/>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65"/>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65"/>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65"/>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65"/>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65"/>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65"/>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65"/>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65"/>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65"/>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65"/>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65"/>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65"/>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65"/>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2">
    <p:spTree>
      <p:nvGrpSpPr>
        <p:cNvPr id="1" name="Shape 2662"/>
        <p:cNvGrpSpPr/>
        <p:nvPr/>
      </p:nvGrpSpPr>
      <p:grpSpPr>
        <a:xfrm>
          <a:off x="0" y="0"/>
          <a:ext cx="0" cy="0"/>
          <a:chOff x="0" y="0"/>
          <a:chExt cx="0" cy="0"/>
        </a:xfrm>
      </p:grpSpPr>
      <p:sp>
        <p:nvSpPr>
          <p:cNvPr id="2663" name="Google Shape;2663;p66"/>
          <p:cNvSpPr txBox="1">
            <a:spLocks noGrp="1"/>
          </p:cNvSpPr>
          <p:nvPr>
            <p:ph type="subTitle" idx="1"/>
          </p:nvPr>
        </p:nvSpPr>
        <p:spPr>
          <a:xfrm>
            <a:off x="715353" y="1302150"/>
            <a:ext cx="22665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64" name="Google Shape;2664;p66"/>
          <p:cNvSpPr txBox="1">
            <a:spLocks noGrp="1"/>
          </p:cNvSpPr>
          <p:nvPr>
            <p:ph type="subTitle" idx="2"/>
          </p:nvPr>
        </p:nvSpPr>
        <p:spPr>
          <a:xfrm>
            <a:off x="3438750" y="1302150"/>
            <a:ext cx="22665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65" name="Google Shape;2665;p66"/>
          <p:cNvSpPr txBox="1">
            <a:spLocks noGrp="1"/>
          </p:cNvSpPr>
          <p:nvPr>
            <p:ph type="subTitle" idx="3"/>
          </p:nvPr>
        </p:nvSpPr>
        <p:spPr>
          <a:xfrm>
            <a:off x="715353" y="3231325"/>
            <a:ext cx="22665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66" name="Google Shape;2666;p66"/>
          <p:cNvSpPr txBox="1">
            <a:spLocks noGrp="1"/>
          </p:cNvSpPr>
          <p:nvPr>
            <p:ph type="subTitle" idx="4"/>
          </p:nvPr>
        </p:nvSpPr>
        <p:spPr>
          <a:xfrm>
            <a:off x="3438750" y="3231325"/>
            <a:ext cx="22665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67" name="Google Shape;2667;p66"/>
          <p:cNvSpPr txBox="1">
            <a:spLocks noGrp="1"/>
          </p:cNvSpPr>
          <p:nvPr>
            <p:ph type="subTitle" idx="5"/>
          </p:nvPr>
        </p:nvSpPr>
        <p:spPr>
          <a:xfrm>
            <a:off x="715353" y="1796525"/>
            <a:ext cx="22665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68" name="Google Shape;2668;p66"/>
          <p:cNvSpPr txBox="1">
            <a:spLocks noGrp="1"/>
          </p:cNvSpPr>
          <p:nvPr>
            <p:ph type="subTitle" idx="6"/>
          </p:nvPr>
        </p:nvSpPr>
        <p:spPr>
          <a:xfrm>
            <a:off x="3438750" y="1796525"/>
            <a:ext cx="22665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69" name="Google Shape;2669;p66"/>
          <p:cNvSpPr txBox="1">
            <a:spLocks noGrp="1"/>
          </p:cNvSpPr>
          <p:nvPr>
            <p:ph type="subTitle" idx="7"/>
          </p:nvPr>
        </p:nvSpPr>
        <p:spPr>
          <a:xfrm>
            <a:off x="715353" y="3725700"/>
            <a:ext cx="22665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70" name="Google Shape;2670;p66"/>
          <p:cNvSpPr txBox="1">
            <a:spLocks noGrp="1"/>
          </p:cNvSpPr>
          <p:nvPr>
            <p:ph type="subTitle" idx="8"/>
          </p:nvPr>
        </p:nvSpPr>
        <p:spPr>
          <a:xfrm>
            <a:off x="3438750" y="3725700"/>
            <a:ext cx="22665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71" name="Google Shape;2671;p66"/>
          <p:cNvSpPr txBox="1">
            <a:spLocks noGrp="1"/>
          </p:cNvSpPr>
          <p:nvPr>
            <p:ph type="subTitle" idx="9"/>
          </p:nvPr>
        </p:nvSpPr>
        <p:spPr>
          <a:xfrm>
            <a:off x="6164062" y="1302150"/>
            <a:ext cx="22665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72" name="Google Shape;2672;p66"/>
          <p:cNvSpPr txBox="1">
            <a:spLocks noGrp="1"/>
          </p:cNvSpPr>
          <p:nvPr>
            <p:ph type="subTitle" idx="13"/>
          </p:nvPr>
        </p:nvSpPr>
        <p:spPr>
          <a:xfrm>
            <a:off x="6164062" y="3231325"/>
            <a:ext cx="22665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73" name="Google Shape;2673;p66"/>
          <p:cNvSpPr txBox="1">
            <a:spLocks noGrp="1"/>
          </p:cNvSpPr>
          <p:nvPr>
            <p:ph type="subTitle" idx="14"/>
          </p:nvPr>
        </p:nvSpPr>
        <p:spPr>
          <a:xfrm>
            <a:off x="6164062" y="1796525"/>
            <a:ext cx="22665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74" name="Google Shape;2674;p66"/>
          <p:cNvSpPr txBox="1">
            <a:spLocks noGrp="1"/>
          </p:cNvSpPr>
          <p:nvPr>
            <p:ph type="subTitle" idx="15"/>
          </p:nvPr>
        </p:nvSpPr>
        <p:spPr>
          <a:xfrm>
            <a:off x="6164062" y="3725700"/>
            <a:ext cx="2266500" cy="5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75" name="Google Shape;2675;p66"/>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grpSp>
        <p:nvGrpSpPr>
          <p:cNvPr id="2676" name="Google Shape;2676;p66"/>
          <p:cNvGrpSpPr/>
          <p:nvPr/>
        </p:nvGrpSpPr>
        <p:grpSpPr>
          <a:xfrm rot="10800000" flipH="1">
            <a:off x="-3603912" y="1246225"/>
            <a:ext cx="9036625" cy="5462925"/>
            <a:chOff x="-1554275" y="-744050"/>
            <a:chExt cx="9036625" cy="5462925"/>
          </a:xfrm>
        </p:grpSpPr>
        <p:sp>
          <p:nvSpPr>
            <p:cNvPr id="2677" name="Google Shape;2677;p66"/>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66"/>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79" name="Google Shape;2679;p66"/>
            <p:cNvGrpSpPr/>
            <p:nvPr/>
          </p:nvGrpSpPr>
          <p:grpSpPr>
            <a:xfrm>
              <a:off x="-1554275" y="-744050"/>
              <a:ext cx="9036625" cy="5462925"/>
              <a:chOff x="-1554275" y="-744050"/>
              <a:chExt cx="9036625" cy="5462925"/>
            </a:xfrm>
          </p:grpSpPr>
          <p:sp>
            <p:nvSpPr>
              <p:cNvPr id="2680" name="Google Shape;2680;p66"/>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66"/>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66"/>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66"/>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66"/>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66"/>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66"/>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66"/>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66"/>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66"/>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66"/>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66"/>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66"/>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66"/>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66"/>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66"/>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66"/>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66"/>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66"/>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66"/>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66"/>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66"/>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66"/>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66"/>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66"/>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66"/>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66"/>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66"/>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66"/>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66"/>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66"/>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66"/>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66"/>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66"/>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66"/>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66"/>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66"/>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66"/>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66"/>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66"/>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66"/>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66"/>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66"/>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66"/>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66"/>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66"/>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66"/>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66"/>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66"/>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66"/>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66"/>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66"/>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66"/>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66"/>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66"/>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66"/>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66"/>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66"/>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66"/>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66"/>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66"/>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66"/>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66"/>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66"/>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66"/>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66"/>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66"/>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66"/>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66"/>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66"/>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66"/>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66"/>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66"/>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66"/>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66"/>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66"/>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66"/>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66"/>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66"/>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66"/>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66"/>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66"/>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66"/>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66"/>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66"/>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66"/>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66"/>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66"/>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66"/>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66"/>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66"/>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66"/>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66"/>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66"/>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66"/>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66"/>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66"/>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66"/>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66"/>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66"/>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66"/>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66"/>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66"/>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66"/>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66"/>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66"/>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66"/>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66"/>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66"/>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66"/>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66"/>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66"/>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66"/>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66"/>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66"/>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66"/>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66"/>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66"/>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66"/>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66"/>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66"/>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66"/>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802" name="Google Shape;2802;p66"/>
          <p:cNvGrpSpPr/>
          <p:nvPr/>
        </p:nvGrpSpPr>
        <p:grpSpPr>
          <a:xfrm rot="10800000" flipH="1">
            <a:off x="4587575" y="-4570025"/>
            <a:ext cx="9036625" cy="5462925"/>
            <a:chOff x="-1554275" y="-744050"/>
            <a:chExt cx="9036625" cy="5462925"/>
          </a:xfrm>
        </p:grpSpPr>
        <p:sp>
          <p:nvSpPr>
            <p:cNvPr id="2803" name="Google Shape;2803;p66"/>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66"/>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05" name="Google Shape;2805;p66"/>
            <p:cNvGrpSpPr/>
            <p:nvPr/>
          </p:nvGrpSpPr>
          <p:grpSpPr>
            <a:xfrm>
              <a:off x="-1554275" y="-744050"/>
              <a:ext cx="9036625" cy="5462925"/>
              <a:chOff x="-1554275" y="-744050"/>
              <a:chExt cx="9036625" cy="5462925"/>
            </a:xfrm>
          </p:grpSpPr>
          <p:sp>
            <p:nvSpPr>
              <p:cNvPr id="2806" name="Google Shape;2806;p66"/>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66"/>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66"/>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66"/>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66"/>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66"/>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66"/>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66"/>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66"/>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66"/>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66"/>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66"/>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66"/>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66"/>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66"/>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66"/>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66"/>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66"/>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66"/>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66"/>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66"/>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66"/>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66"/>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66"/>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66"/>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66"/>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66"/>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66"/>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66"/>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66"/>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66"/>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66"/>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66"/>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66"/>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66"/>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66"/>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66"/>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66"/>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66"/>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66"/>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66"/>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66"/>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66"/>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66"/>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66"/>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66"/>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66"/>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66"/>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66"/>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66"/>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66"/>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66"/>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66"/>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66"/>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66"/>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66"/>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66"/>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66"/>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66"/>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66"/>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66"/>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66"/>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66"/>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66"/>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66"/>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66"/>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66"/>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66"/>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66"/>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66"/>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66"/>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66"/>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66"/>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66"/>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66"/>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66"/>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66"/>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66"/>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66"/>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66"/>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66"/>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66"/>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66"/>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66"/>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66"/>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66"/>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66"/>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66"/>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66"/>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66"/>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66"/>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66"/>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66"/>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66"/>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66"/>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66"/>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66"/>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66"/>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66"/>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66"/>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66"/>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66"/>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66"/>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66"/>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66"/>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66"/>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66"/>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66"/>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66"/>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66"/>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66"/>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66"/>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66"/>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66"/>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66"/>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66"/>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66"/>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66"/>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66"/>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66"/>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66"/>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66"/>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16">
    <p:spTree>
      <p:nvGrpSpPr>
        <p:cNvPr id="1" name="Shape 2928"/>
        <p:cNvGrpSpPr/>
        <p:nvPr/>
      </p:nvGrpSpPr>
      <p:grpSpPr>
        <a:xfrm>
          <a:off x="0" y="0"/>
          <a:ext cx="0" cy="0"/>
          <a:chOff x="0" y="0"/>
          <a:chExt cx="0" cy="0"/>
        </a:xfrm>
      </p:grpSpPr>
      <p:grpSp>
        <p:nvGrpSpPr>
          <p:cNvPr id="2929" name="Google Shape;2929;p67"/>
          <p:cNvGrpSpPr/>
          <p:nvPr/>
        </p:nvGrpSpPr>
        <p:grpSpPr>
          <a:xfrm rot="-4280205" flipH="1">
            <a:off x="2573480" y="3405268"/>
            <a:ext cx="9206047" cy="7198955"/>
            <a:chOff x="-3560675" y="-1695025"/>
            <a:chExt cx="9206200" cy="7199075"/>
          </a:xfrm>
        </p:grpSpPr>
        <p:sp>
          <p:nvSpPr>
            <p:cNvPr id="2930" name="Google Shape;2930;p67"/>
            <p:cNvSpPr/>
            <p:nvPr/>
          </p:nvSpPr>
          <p:spPr>
            <a:xfrm>
              <a:off x="3144700" y="1760900"/>
              <a:ext cx="49725" cy="38825"/>
            </a:xfrm>
            <a:custGeom>
              <a:avLst/>
              <a:gdLst/>
              <a:ahLst/>
              <a:cxnLst/>
              <a:rect l="l" t="t" r="r" b="b"/>
              <a:pathLst>
                <a:path w="1989" h="1553" extrusionOk="0">
                  <a:moveTo>
                    <a:pt x="1058" y="1"/>
                  </a:moveTo>
                  <a:cubicBezTo>
                    <a:pt x="1040" y="1"/>
                    <a:pt x="1022" y="2"/>
                    <a:pt x="1004" y="3"/>
                  </a:cubicBezTo>
                  <a:cubicBezTo>
                    <a:pt x="1" y="33"/>
                    <a:pt x="31" y="1553"/>
                    <a:pt x="1034" y="1553"/>
                  </a:cubicBezTo>
                  <a:cubicBezTo>
                    <a:pt x="1988" y="1523"/>
                    <a:pt x="1977" y="1"/>
                    <a:pt x="10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67"/>
            <p:cNvSpPr/>
            <p:nvPr/>
          </p:nvSpPr>
          <p:spPr>
            <a:xfrm>
              <a:off x="2791350" y="1538300"/>
              <a:ext cx="49950" cy="38775"/>
            </a:xfrm>
            <a:custGeom>
              <a:avLst/>
              <a:gdLst/>
              <a:ahLst/>
              <a:cxnLst/>
              <a:rect l="l" t="t" r="r" b="b"/>
              <a:pathLst>
                <a:path w="1998" h="1551" extrusionOk="0">
                  <a:moveTo>
                    <a:pt x="1002" y="0"/>
                  </a:moveTo>
                  <a:cubicBezTo>
                    <a:pt x="993" y="0"/>
                    <a:pt x="983" y="0"/>
                    <a:pt x="973" y="1"/>
                  </a:cubicBezTo>
                  <a:cubicBezTo>
                    <a:pt x="1"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67"/>
            <p:cNvSpPr/>
            <p:nvPr/>
          </p:nvSpPr>
          <p:spPr>
            <a:xfrm>
              <a:off x="3881050" y="912150"/>
              <a:ext cx="50175" cy="39550"/>
            </a:xfrm>
            <a:custGeom>
              <a:avLst/>
              <a:gdLst/>
              <a:ahLst/>
              <a:cxnLst/>
              <a:rect l="l" t="t" r="r" b="b"/>
              <a:pathLst>
                <a:path w="2007" h="1582" extrusionOk="0">
                  <a:moveTo>
                    <a:pt x="973" y="1"/>
                  </a:moveTo>
                  <a:cubicBezTo>
                    <a:pt x="0" y="62"/>
                    <a:pt x="30" y="1581"/>
                    <a:pt x="1033" y="158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33" name="Google Shape;2933;p67"/>
            <p:cNvGrpSpPr/>
            <p:nvPr/>
          </p:nvGrpSpPr>
          <p:grpSpPr>
            <a:xfrm>
              <a:off x="-3560675" y="-1695025"/>
              <a:ext cx="9206200" cy="7199075"/>
              <a:chOff x="-3560675" y="-1695025"/>
              <a:chExt cx="9206200" cy="7199075"/>
            </a:xfrm>
          </p:grpSpPr>
          <p:sp>
            <p:nvSpPr>
              <p:cNvPr id="2934" name="Google Shape;2934;p67"/>
              <p:cNvSpPr/>
              <p:nvPr/>
            </p:nvSpPr>
            <p:spPr>
              <a:xfrm>
                <a:off x="3584675" y="-201850"/>
                <a:ext cx="50175" cy="38800"/>
              </a:xfrm>
              <a:custGeom>
                <a:avLst/>
                <a:gdLst/>
                <a:ahLst/>
                <a:cxnLst/>
                <a:rect l="l" t="t" r="r" b="b"/>
                <a:pathLst>
                  <a:path w="2007" h="1552" extrusionOk="0">
                    <a:moveTo>
                      <a:pt x="973" y="1"/>
                    </a:moveTo>
                    <a:cubicBezTo>
                      <a:pt x="1" y="31"/>
                      <a:pt x="31" y="1551"/>
                      <a:pt x="1034" y="1551"/>
                    </a:cubicBezTo>
                    <a:cubicBezTo>
                      <a:pt x="2007"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67"/>
              <p:cNvSpPr/>
              <p:nvPr/>
            </p:nvSpPr>
            <p:spPr>
              <a:xfrm>
                <a:off x="4071775" y="186450"/>
                <a:ext cx="49925" cy="39550"/>
              </a:xfrm>
              <a:custGeom>
                <a:avLst/>
                <a:gdLst/>
                <a:ahLst/>
                <a:cxnLst/>
                <a:rect l="l" t="t" r="r" b="b"/>
                <a:pathLst>
                  <a:path w="1997" h="1582" extrusionOk="0">
                    <a:moveTo>
                      <a:pt x="1032" y="1"/>
                    </a:moveTo>
                    <a:cubicBezTo>
                      <a:pt x="1023" y="1"/>
                      <a:pt x="1013" y="1"/>
                      <a:pt x="1003" y="1"/>
                    </a:cubicBezTo>
                    <a:cubicBezTo>
                      <a:pt x="0" y="62"/>
                      <a:pt x="31" y="1582"/>
                      <a:pt x="1034" y="1582"/>
                    </a:cubicBezTo>
                    <a:cubicBezTo>
                      <a:pt x="199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67"/>
              <p:cNvSpPr/>
              <p:nvPr/>
            </p:nvSpPr>
            <p:spPr>
              <a:xfrm>
                <a:off x="4755675" y="-352300"/>
                <a:ext cx="50175" cy="39550"/>
              </a:xfrm>
              <a:custGeom>
                <a:avLst/>
                <a:gdLst/>
                <a:ahLst/>
                <a:cxnLst/>
                <a:rect l="l" t="t" r="r" b="b"/>
                <a:pathLst>
                  <a:path w="2007" h="1582" extrusionOk="0">
                    <a:moveTo>
                      <a:pt x="1004" y="1"/>
                    </a:moveTo>
                    <a:cubicBezTo>
                      <a:pt x="0" y="61"/>
                      <a:pt x="31" y="1581"/>
                      <a:pt x="1034" y="1581"/>
                    </a:cubicBezTo>
                    <a:cubicBezTo>
                      <a:pt x="2007" y="1520"/>
                      <a:pt x="1976"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67"/>
              <p:cNvSpPr/>
              <p:nvPr/>
            </p:nvSpPr>
            <p:spPr>
              <a:xfrm>
                <a:off x="5595350" y="406075"/>
                <a:ext cx="50175" cy="38775"/>
              </a:xfrm>
              <a:custGeom>
                <a:avLst/>
                <a:gdLst/>
                <a:ahLst/>
                <a:cxnLst/>
                <a:rect l="l" t="t" r="r" b="b"/>
                <a:pathLst>
                  <a:path w="2007" h="1551" extrusionOk="0">
                    <a:moveTo>
                      <a:pt x="1004" y="0"/>
                    </a:moveTo>
                    <a:cubicBezTo>
                      <a:pt x="1" y="31"/>
                      <a:pt x="31" y="1551"/>
                      <a:pt x="1034" y="1551"/>
                    </a:cubicBezTo>
                    <a:cubicBezTo>
                      <a:pt x="2007" y="1520"/>
                      <a:pt x="1976"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67"/>
              <p:cNvSpPr/>
              <p:nvPr/>
            </p:nvSpPr>
            <p:spPr>
              <a:xfrm>
                <a:off x="1941075" y="5468575"/>
                <a:ext cx="50675" cy="35475"/>
              </a:xfrm>
              <a:custGeom>
                <a:avLst/>
                <a:gdLst/>
                <a:ahLst/>
                <a:cxnLst/>
                <a:rect l="l" t="t" r="r" b="b"/>
                <a:pathLst>
                  <a:path w="2027" h="1419" extrusionOk="0">
                    <a:moveTo>
                      <a:pt x="1041" y="0"/>
                    </a:moveTo>
                    <a:cubicBezTo>
                      <a:pt x="495" y="0"/>
                      <a:pt x="1" y="690"/>
                      <a:pt x="516" y="1181"/>
                    </a:cubicBezTo>
                    <a:cubicBezTo>
                      <a:pt x="669" y="1349"/>
                      <a:pt x="844" y="1419"/>
                      <a:pt x="1014" y="1419"/>
                    </a:cubicBezTo>
                    <a:cubicBezTo>
                      <a:pt x="1551" y="1419"/>
                      <a:pt x="2027" y="717"/>
                      <a:pt x="1519" y="208"/>
                    </a:cubicBezTo>
                    <a:cubicBezTo>
                      <a:pt x="1372" y="62"/>
                      <a:pt x="1204" y="0"/>
                      <a:pt x="10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39" name="Google Shape;2939;p67"/>
              <p:cNvGrpSpPr/>
              <p:nvPr/>
            </p:nvGrpSpPr>
            <p:grpSpPr>
              <a:xfrm>
                <a:off x="-3560675" y="-1695025"/>
                <a:ext cx="9184925" cy="7184775"/>
                <a:chOff x="-3560675" y="-1695025"/>
                <a:chExt cx="9184925" cy="7184775"/>
              </a:xfrm>
            </p:grpSpPr>
            <p:sp>
              <p:nvSpPr>
                <p:cNvPr id="2940" name="Google Shape;2940;p67"/>
                <p:cNvSpPr/>
                <p:nvPr/>
              </p:nvSpPr>
              <p:spPr>
                <a:xfrm>
                  <a:off x="-1101575" y="-1682675"/>
                  <a:ext cx="6725825" cy="4350200"/>
                </a:xfrm>
                <a:custGeom>
                  <a:avLst/>
                  <a:gdLst/>
                  <a:ahLst/>
                  <a:cxnLst/>
                  <a:rect l="l" t="t" r="r" b="b"/>
                  <a:pathLst>
                    <a:path w="269033" h="174008" extrusionOk="0">
                      <a:moveTo>
                        <a:pt x="59302" y="540"/>
                      </a:moveTo>
                      <a:lnTo>
                        <a:pt x="70458" y="37653"/>
                      </a:lnTo>
                      <a:lnTo>
                        <a:pt x="70458" y="37653"/>
                      </a:lnTo>
                      <a:lnTo>
                        <a:pt x="20365" y="22790"/>
                      </a:lnTo>
                      <a:lnTo>
                        <a:pt x="59302" y="540"/>
                      </a:lnTo>
                      <a:close/>
                      <a:moveTo>
                        <a:pt x="103984" y="31635"/>
                      </a:moveTo>
                      <a:lnTo>
                        <a:pt x="93984" y="45769"/>
                      </a:lnTo>
                      <a:cubicBezTo>
                        <a:pt x="93893" y="45860"/>
                        <a:pt x="93953" y="45981"/>
                        <a:pt x="94014" y="46042"/>
                      </a:cubicBezTo>
                      <a:lnTo>
                        <a:pt x="94045" y="46073"/>
                      </a:lnTo>
                      <a:lnTo>
                        <a:pt x="91036" y="54431"/>
                      </a:lnTo>
                      <a:lnTo>
                        <a:pt x="71066" y="38170"/>
                      </a:lnTo>
                      <a:lnTo>
                        <a:pt x="103984" y="31635"/>
                      </a:lnTo>
                      <a:close/>
                      <a:moveTo>
                        <a:pt x="129516" y="12334"/>
                      </a:moveTo>
                      <a:lnTo>
                        <a:pt x="116446" y="58048"/>
                      </a:lnTo>
                      <a:lnTo>
                        <a:pt x="94409" y="45921"/>
                      </a:lnTo>
                      <a:lnTo>
                        <a:pt x="129516" y="12334"/>
                      </a:lnTo>
                      <a:close/>
                      <a:moveTo>
                        <a:pt x="49363" y="35221"/>
                      </a:moveTo>
                      <a:lnTo>
                        <a:pt x="70640" y="38170"/>
                      </a:lnTo>
                      <a:lnTo>
                        <a:pt x="70640" y="38322"/>
                      </a:lnTo>
                      <a:lnTo>
                        <a:pt x="87054" y="64401"/>
                      </a:lnTo>
                      <a:lnTo>
                        <a:pt x="87054" y="64401"/>
                      </a:lnTo>
                      <a:lnTo>
                        <a:pt x="49363" y="35221"/>
                      </a:lnTo>
                      <a:close/>
                      <a:moveTo>
                        <a:pt x="71643" y="39142"/>
                      </a:moveTo>
                      <a:lnTo>
                        <a:pt x="90975" y="54796"/>
                      </a:lnTo>
                      <a:lnTo>
                        <a:pt x="87510" y="64401"/>
                      </a:lnTo>
                      <a:lnTo>
                        <a:pt x="71643" y="39142"/>
                      </a:lnTo>
                      <a:close/>
                      <a:moveTo>
                        <a:pt x="49454" y="35799"/>
                      </a:moveTo>
                      <a:lnTo>
                        <a:pt x="86689" y="64644"/>
                      </a:lnTo>
                      <a:lnTo>
                        <a:pt x="62707" y="60511"/>
                      </a:lnTo>
                      <a:lnTo>
                        <a:pt x="62707" y="60359"/>
                      </a:lnTo>
                      <a:lnTo>
                        <a:pt x="49454" y="35799"/>
                      </a:lnTo>
                      <a:close/>
                      <a:moveTo>
                        <a:pt x="20335" y="23185"/>
                      </a:moveTo>
                      <a:lnTo>
                        <a:pt x="68786" y="37531"/>
                      </a:lnTo>
                      <a:lnTo>
                        <a:pt x="48846" y="34765"/>
                      </a:lnTo>
                      <a:lnTo>
                        <a:pt x="48755" y="34765"/>
                      </a:lnTo>
                      <a:lnTo>
                        <a:pt x="48634" y="34644"/>
                      </a:lnTo>
                      <a:cubicBezTo>
                        <a:pt x="48608" y="34618"/>
                        <a:pt x="48571" y="34609"/>
                        <a:pt x="48533" y="34609"/>
                      </a:cubicBezTo>
                      <a:cubicBezTo>
                        <a:pt x="48481" y="34609"/>
                        <a:pt x="48425" y="34626"/>
                        <a:pt x="48390" y="34644"/>
                      </a:cubicBezTo>
                      <a:lnTo>
                        <a:pt x="15593" y="66985"/>
                      </a:lnTo>
                      <a:lnTo>
                        <a:pt x="20335" y="23185"/>
                      </a:lnTo>
                      <a:close/>
                      <a:moveTo>
                        <a:pt x="91248" y="55039"/>
                      </a:moveTo>
                      <a:lnTo>
                        <a:pt x="111583" y="71514"/>
                      </a:lnTo>
                      <a:lnTo>
                        <a:pt x="87753" y="64827"/>
                      </a:lnTo>
                      <a:lnTo>
                        <a:pt x="91248" y="55039"/>
                      </a:lnTo>
                      <a:close/>
                      <a:moveTo>
                        <a:pt x="94349" y="46346"/>
                      </a:moveTo>
                      <a:lnTo>
                        <a:pt x="116325" y="58444"/>
                      </a:lnTo>
                      <a:lnTo>
                        <a:pt x="112525" y="71787"/>
                      </a:lnTo>
                      <a:lnTo>
                        <a:pt x="91400" y="54675"/>
                      </a:lnTo>
                      <a:lnTo>
                        <a:pt x="94349" y="46346"/>
                      </a:lnTo>
                      <a:close/>
                      <a:moveTo>
                        <a:pt x="129820" y="12759"/>
                      </a:moveTo>
                      <a:lnTo>
                        <a:pt x="150672" y="76863"/>
                      </a:lnTo>
                      <a:lnTo>
                        <a:pt x="116781" y="58231"/>
                      </a:lnTo>
                      <a:lnTo>
                        <a:pt x="129820" y="12759"/>
                      </a:lnTo>
                      <a:close/>
                      <a:moveTo>
                        <a:pt x="130216" y="12729"/>
                      </a:moveTo>
                      <a:lnTo>
                        <a:pt x="172557" y="68201"/>
                      </a:lnTo>
                      <a:lnTo>
                        <a:pt x="153286" y="78262"/>
                      </a:lnTo>
                      <a:lnTo>
                        <a:pt x="151158" y="77137"/>
                      </a:lnTo>
                      <a:lnTo>
                        <a:pt x="130216" y="12729"/>
                      </a:lnTo>
                      <a:close/>
                      <a:moveTo>
                        <a:pt x="151341" y="77684"/>
                      </a:moveTo>
                      <a:lnTo>
                        <a:pt x="152921" y="78535"/>
                      </a:lnTo>
                      <a:lnTo>
                        <a:pt x="151797" y="79113"/>
                      </a:lnTo>
                      <a:lnTo>
                        <a:pt x="151341" y="77684"/>
                      </a:lnTo>
                      <a:close/>
                      <a:moveTo>
                        <a:pt x="87753" y="65191"/>
                      </a:moveTo>
                      <a:lnTo>
                        <a:pt x="111796" y="71970"/>
                      </a:lnTo>
                      <a:lnTo>
                        <a:pt x="88421" y="81423"/>
                      </a:lnTo>
                      <a:lnTo>
                        <a:pt x="87753" y="65191"/>
                      </a:lnTo>
                      <a:close/>
                      <a:moveTo>
                        <a:pt x="63315" y="61027"/>
                      </a:moveTo>
                      <a:lnTo>
                        <a:pt x="87358" y="65131"/>
                      </a:lnTo>
                      <a:lnTo>
                        <a:pt x="88057" y="81575"/>
                      </a:lnTo>
                      <a:lnTo>
                        <a:pt x="87327" y="81848"/>
                      </a:lnTo>
                      <a:lnTo>
                        <a:pt x="63315" y="61027"/>
                      </a:lnTo>
                      <a:close/>
                      <a:moveTo>
                        <a:pt x="88087" y="81939"/>
                      </a:moveTo>
                      <a:lnTo>
                        <a:pt x="88118" y="82487"/>
                      </a:lnTo>
                      <a:lnTo>
                        <a:pt x="87722" y="82152"/>
                      </a:lnTo>
                      <a:lnTo>
                        <a:pt x="88087" y="81939"/>
                      </a:lnTo>
                      <a:close/>
                      <a:moveTo>
                        <a:pt x="62494" y="60723"/>
                      </a:moveTo>
                      <a:cubicBezTo>
                        <a:pt x="62494" y="60754"/>
                        <a:pt x="62524" y="60814"/>
                        <a:pt x="62555" y="60875"/>
                      </a:cubicBezTo>
                      <a:lnTo>
                        <a:pt x="86993" y="82031"/>
                      </a:lnTo>
                      <a:lnTo>
                        <a:pt x="83801" y="83338"/>
                      </a:lnTo>
                      <a:lnTo>
                        <a:pt x="44895" y="70359"/>
                      </a:lnTo>
                      <a:lnTo>
                        <a:pt x="62494" y="60723"/>
                      </a:lnTo>
                      <a:close/>
                      <a:moveTo>
                        <a:pt x="87297" y="82304"/>
                      </a:moveTo>
                      <a:lnTo>
                        <a:pt x="88118" y="83003"/>
                      </a:lnTo>
                      <a:lnTo>
                        <a:pt x="88209" y="84797"/>
                      </a:lnTo>
                      <a:lnTo>
                        <a:pt x="88209" y="84797"/>
                      </a:lnTo>
                      <a:lnTo>
                        <a:pt x="84318" y="83520"/>
                      </a:lnTo>
                      <a:lnTo>
                        <a:pt x="87297" y="82304"/>
                      </a:lnTo>
                      <a:close/>
                      <a:moveTo>
                        <a:pt x="88543" y="83368"/>
                      </a:moveTo>
                      <a:lnTo>
                        <a:pt x="91431" y="85860"/>
                      </a:lnTo>
                      <a:lnTo>
                        <a:pt x="88604" y="84918"/>
                      </a:lnTo>
                      <a:lnTo>
                        <a:pt x="88543" y="83368"/>
                      </a:lnTo>
                      <a:close/>
                      <a:moveTo>
                        <a:pt x="45229" y="70906"/>
                      </a:moveTo>
                      <a:lnTo>
                        <a:pt x="83193" y="83550"/>
                      </a:lnTo>
                      <a:lnTo>
                        <a:pt x="62403" y="91940"/>
                      </a:lnTo>
                      <a:lnTo>
                        <a:pt x="45229" y="70906"/>
                      </a:lnTo>
                      <a:close/>
                      <a:moveTo>
                        <a:pt x="116659" y="58626"/>
                      </a:moveTo>
                      <a:lnTo>
                        <a:pt x="150824" y="77380"/>
                      </a:lnTo>
                      <a:lnTo>
                        <a:pt x="151432" y="79265"/>
                      </a:lnTo>
                      <a:lnTo>
                        <a:pt x="120641" y="95313"/>
                      </a:lnTo>
                      <a:cubicBezTo>
                        <a:pt x="120580" y="95374"/>
                        <a:pt x="120550" y="95435"/>
                        <a:pt x="120550" y="95526"/>
                      </a:cubicBezTo>
                      <a:lnTo>
                        <a:pt x="120550" y="95557"/>
                      </a:lnTo>
                      <a:cubicBezTo>
                        <a:pt x="120550" y="95557"/>
                        <a:pt x="120489" y="95526"/>
                        <a:pt x="120459" y="95526"/>
                      </a:cubicBezTo>
                      <a:lnTo>
                        <a:pt x="92343" y="86164"/>
                      </a:lnTo>
                      <a:lnTo>
                        <a:pt x="88513" y="82821"/>
                      </a:lnTo>
                      <a:lnTo>
                        <a:pt x="88482" y="81818"/>
                      </a:lnTo>
                      <a:lnTo>
                        <a:pt x="112404" y="72122"/>
                      </a:lnTo>
                      <a:lnTo>
                        <a:pt x="112586" y="72152"/>
                      </a:lnTo>
                      <a:cubicBezTo>
                        <a:pt x="112608" y="72157"/>
                        <a:pt x="112629" y="72160"/>
                        <a:pt x="112650" y="72160"/>
                      </a:cubicBezTo>
                      <a:cubicBezTo>
                        <a:pt x="112747" y="72160"/>
                        <a:pt x="112829" y="72105"/>
                        <a:pt x="112829" y="72030"/>
                      </a:cubicBezTo>
                      <a:lnTo>
                        <a:pt x="116659" y="58626"/>
                      </a:lnTo>
                      <a:close/>
                      <a:moveTo>
                        <a:pt x="151553" y="79660"/>
                      </a:moveTo>
                      <a:lnTo>
                        <a:pt x="158088" y="99721"/>
                      </a:lnTo>
                      <a:lnTo>
                        <a:pt x="158088" y="99721"/>
                      </a:lnTo>
                      <a:lnTo>
                        <a:pt x="121370" y="95435"/>
                      </a:lnTo>
                      <a:lnTo>
                        <a:pt x="151553" y="79660"/>
                      </a:lnTo>
                      <a:close/>
                      <a:moveTo>
                        <a:pt x="172770" y="68535"/>
                      </a:moveTo>
                      <a:lnTo>
                        <a:pt x="199670" y="103855"/>
                      </a:lnTo>
                      <a:lnTo>
                        <a:pt x="153711" y="78535"/>
                      </a:lnTo>
                      <a:lnTo>
                        <a:pt x="172770" y="68535"/>
                      </a:lnTo>
                      <a:close/>
                      <a:moveTo>
                        <a:pt x="83771" y="83702"/>
                      </a:moveTo>
                      <a:lnTo>
                        <a:pt x="88209" y="85192"/>
                      </a:lnTo>
                      <a:lnTo>
                        <a:pt x="89181" y="107988"/>
                      </a:lnTo>
                      <a:lnTo>
                        <a:pt x="64135" y="108657"/>
                      </a:lnTo>
                      <a:lnTo>
                        <a:pt x="62646" y="92304"/>
                      </a:lnTo>
                      <a:lnTo>
                        <a:pt x="83771" y="83702"/>
                      </a:lnTo>
                      <a:close/>
                      <a:moveTo>
                        <a:pt x="93102" y="86863"/>
                      </a:moveTo>
                      <a:lnTo>
                        <a:pt x="120276" y="95891"/>
                      </a:lnTo>
                      <a:lnTo>
                        <a:pt x="124744" y="114250"/>
                      </a:lnTo>
                      <a:lnTo>
                        <a:pt x="93102" y="86863"/>
                      </a:lnTo>
                      <a:close/>
                      <a:moveTo>
                        <a:pt x="15654" y="68261"/>
                      </a:moveTo>
                      <a:lnTo>
                        <a:pt x="44469" y="70480"/>
                      </a:lnTo>
                      <a:cubicBezTo>
                        <a:pt x="44469" y="70511"/>
                        <a:pt x="44469" y="70541"/>
                        <a:pt x="44500" y="70602"/>
                      </a:cubicBezTo>
                      <a:lnTo>
                        <a:pt x="62038" y="92092"/>
                      </a:lnTo>
                      <a:lnTo>
                        <a:pt x="8724" y="114311"/>
                      </a:lnTo>
                      <a:lnTo>
                        <a:pt x="15654" y="68261"/>
                      </a:lnTo>
                      <a:close/>
                      <a:moveTo>
                        <a:pt x="88634" y="85344"/>
                      </a:moveTo>
                      <a:lnTo>
                        <a:pt x="92160" y="86529"/>
                      </a:lnTo>
                      <a:lnTo>
                        <a:pt x="124805" y="114797"/>
                      </a:lnTo>
                      <a:lnTo>
                        <a:pt x="109364" y="128323"/>
                      </a:lnTo>
                      <a:lnTo>
                        <a:pt x="89607" y="108262"/>
                      </a:lnTo>
                      <a:lnTo>
                        <a:pt x="89607" y="108171"/>
                      </a:lnTo>
                      <a:lnTo>
                        <a:pt x="88634" y="85344"/>
                      </a:lnTo>
                      <a:close/>
                      <a:moveTo>
                        <a:pt x="63132" y="109417"/>
                      </a:moveTo>
                      <a:lnTo>
                        <a:pt x="42706" y="137624"/>
                      </a:lnTo>
                      <a:lnTo>
                        <a:pt x="9180" y="115101"/>
                      </a:lnTo>
                      <a:lnTo>
                        <a:pt x="63132" y="109417"/>
                      </a:lnTo>
                      <a:close/>
                      <a:moveTo>
                        <a:pt x="158636" y="100146"/>
                      </a:moveTo>
                      <a:lnTo>
                        <a:pt x="200126" y="105010"/>
                      </a:lnTo>
                      <a:lnTo>
                        <a:pt x="171067" y="138445"/>
                      </a:lnTo>
                      <a:lnTo>
                        <a:pt x="171067" y="138384"/>
                      </a:lnTo>
                      <a:lnTo>
                        <a:pt x="158636" y="100146"/>
                      </a:lnTo>
                      <a:close/>
                      <a:moveTo>
                        <a:pt x="62251" y="92456"/>
                      </a:moveTo>
                      <a:lnTo>
                        <a:pt x="63771" y="108931"/>
                      </a:lnTo>
                      <a:lnTo>
                        <a:pt x="63771" y="108961"/>
                      </a:lnTo>
                      <a:cubicBezTo>
                        <a:pt x="63801" y="109052"/>
                        <a:pt x="63892" y="109113"/>
                        <a:pt x="63953" y="109113"/>
                      </a:cubicBezTo>
                      <a:lnTo>
                        <a:pt x="89090" y="108444"/>
                      </a:lnTo>
                      <a:lnTo>
                        <a:pt x="44956" y="139144"/>
                      </a:lnTo>
                      <a:lnTo>
                        <a:pt x="43071" y="137837"/>
                      </a:lnTo>
                      <a:lnTo>
                        <a:pt x="63710" y="109326"/>
                      </a:lnTo>
                      <a:cubicBezTo>
                        <a:pt x="63740" y="109235"/>
                        <a:pt x="63740" y="109174"/>
                        <a:pt x="63710" y="109083"/>
                      </a:cubicBezTo>
                      <a:cubicBezTo>
                        <a:pt x="63649" y="109022"/>
                        <a:pt x="63588" y="108961"/>
                        <a:pt x="63497" y="108961"/>
                      </a:cubicBezTo>
                      <a:lnTo>
                        <a:pt x="8663" y="114736"/>
                      </a:lnTo>
                      <a:lnTo>
                        <a:pt x="62251" y="92456"/>
                      </a:lnTo>
                      <a:close/>
                      <a:moveTo>
                        <a:pt x="156812" y="129721"/>
                      </a:moveTo>
                      <a:lnTo>
                        <a:pt x="170794" y="138597"/>
                      </a:lnTo>
                      <a:lnTo>
                        <a:pt x="133377" y="150694"/>
                      </a:lnTo>
                      <a:lnTo>
                        <a:pt x="133377" y="150694"/>
                      </a:lnTo>
                      <a:lnTo>
                        <a:pt x="156812" y="129721"/>
                      </a:lnTo>
                      <a:close/>
                      <a:moveTo>
                        <a:pt x="120611" y="95678"/>
                      </a:moveTo>
                      <a:lnTo>
                        <a:pt x="120611" y="95678"/>
                      </a:lnTo>
                      <a:cubicBezTo>
                        <a:pt x="120641" y="95709"/>
                        <a:pt x="120702" y="95709"/>
                        <a:pt x="120732" y="95709"/>
                      </a:cubicBezTo>
                      <a:lnTo>
                        <a:pt x="158240" y="100116"/>
                      </a:lnTo>
                      <a:lnTo>
                        <a:pt x="170551" y="137989"/>
                      </a:lnTo>
                      <a:lnTo>
                        <a:pt x="156903" y="129296"/>
                      </a:lnTo>
                      <a:cubicBezTo>
                        <a:pt x="156865" y="129283"/>
                        <a:pt x="156833" y="129276"/>
                        <a:pt x="156801" y="129276"/>
                      </a:cubicBezTo>
                      <a:cubicBezTo>
                        <a:pt x="156756" y="129276"/>
                        <a:pt x="156713" y="129291"/>
                        <a:pt x="156660" y="129326"/>
                      </a:cubicBezTo>
                      <a:lnTo>
                        <a:pt x="132465" y="150998"/>
                      </a:lnTo>
                      <a:lnTo>
                        <a:pt x="132191" y="151059"/>
                      </a:lnTo>
                      <a:lnTo>
                        <a:pt x="125352" y="114827"/>
                      </a:lnTo>
                      <a:cubicBezTo>
                        <a:pt x="125352" y="114767"/>
                        <a:pt x="125322" y="114736"/>
                        <a:pt x="125291" y="114706"/>
                      </a:cubicBezTo>
                      <a:lnTo>
                        <a:pt x="125200" y="114675"/>
                      </a:lnTo>
                      <a:lnTo>
                        <a:pt x="120611" y="95678"/>
                      </a:lnTo>
                      <a:close/>
                      <a:moveTo>
                        <a:pt x="125018" y="115101"/>
                      </a:moveTo>
                      <a:lnTo>
                        <a:pt x="131827" y="151120"/>
                      </a:lnTo>
                      <a:lnTo>
                        <a:pt x="131827" y="151120"/>
                      </a:lnTo>
                      <a:lnTo>
                        <a:pt x="109638" y="128627"/>
                      </a:lnTo>
                      <a:lnTo>
                        <a:pt x="125018" y="115101"/>
                      </a:lnTo>
                      <a:close/>
                      <a:moveTo>
                        <a:pt x="89425" y="108627"/>
                      </a:moveTo>
                      <a:lnTo>
                        <a:pt x="109060" y="128566"/>
                      </a:lnTo>
                      <a:lnTo>
                        <a:pt x="81157" y="153035"/>
                      </a:lnTo>
                      <a:lnTo>
                        <a:pt x="45260" y="139387"/>
                      </a:lnTo>
                      <a:lnTo>
                        <a:pt x="89425" y="108627"/>
                      </a:lnTo>
                      <a:close/>
                      <a:moveTo>
                        <a:pt x="42828" y="138110"/>
                      </a:moveTo>
                      <a:lnTo>
                        <a:pt x="44895" y="139478"/>
                      </a:lnTo>
                      <a:cubicBezTo>
                        <a:pt x="44925" y="139509"/>
                        <a:pt x="44956" y="139509"/>
                        <a:pt x="45047" y="139509"/>
                      </a:cubicBezTo>
                      <a:lnTo>
                        <a:pt x="45047" y="139661"/>
                      </a:lnTo>
                      <a:lnTo>
                        <a:pt x="58877" y="164342"/>
                      </a:lnTo>
                      <a:lnTo>
                        <a:pt x="17265" y="173491"/>
                      </a:lnTo>
                      <a:lnTo>
                        <a:pt x="17265" y="173491"/>
                      </a:lnTo>
                      <a:lnTo>
                        <a:pt x="42828" y="138110"/>
                      </a:lnTo>
                      <a:close/>
                      <a:moveTo>
                        <a:pt x="59359" y="1"/>
                      </a:moveTo>
                      <a:cubicBezTo>
                        <a:pt x="59333" y="1"/>
                        <a:pt x="59302" y="8"/>
                        <a:pt x="59272" y="23"/>
                      </a:cubicBezTo>
                      <a:lnTo>
                        <a:pt x="20365" y="22334"/>
                      </a:lnTo>
                      <a:lnTo>
                        <a:pt x="19241" y="2850"/>
                      </a:lnTo>
                      <a:cubicBezTo>
                        <a:pt x="19241" y="2789"/>
                        <a:pt x="19150" y="2698"/>
                        <a:pt x="19089" y="2668"/>
                      </a:cubicBezTo>
                      <a:cubicBezTo>
                        <a:pt x="19068" y="2654"/>
                        <a:pt x="19048" y="2648"/>
                        <a:pt x="19028" y="2648"/>
                      </a:cubicBezTo>
                      <a:cubicBezTo>
                        <a:pt x="18958" y="2648"/>
                        <a:pt x="18893" y="2719"/>
                        <a:pt x="18846" y="2789"/>
                      </a:cubicBezTo>
                      <a:lnTo>
                        <a:pt x="61" y="42000"/>
                      </a:lnTo>
                      <a:cubicBezTo>
                        <a:pt x="0" y="42091"/>
                        <a:pt x="61" y="42212"/>
                        <a:pt x="122" y="42243"/>
                      </a:cubicBezTo>
                      <a:cubicBezTo>
                        <a:pt x="149" y="42261"/>
                        <a:pt x="175" y="42268"/>
                        <a:pt x="202" y="42268"/>
                      </a:cubicBezTo>
                      <a:cubicBezTo>
                        <a:pt x="267" y="42268"/>
                        <a:pt x="331" y="42225"/>
                        <a:pt x="396" y="42182"/>
                      </a:cubicBezTo>
                      <a:lnTo>
                        <a:pt x="18846" y="3640"/>
                      </a:lnTo>
                      <a:lnTo>
                        <a:pt x="19970" y="22729"/>
                      </a:lnTo>
                      <a:cubicBezTo>
                        <a:pt x="19970" y="22790"/>
                        <a:pt x="20001" y="22850"/>
                        <a:pt x="20031" y="22881"/>
                      </a:cubicBezTo>
                      <a:cubicBezTo>
                        <a:pt x="20001" y="22911"/>
                        <a:pt x="20001" y="22942"/>
                        <a:pt x="20001" y="23002"/>
                      </a:cubicBezTo>
                      <a:lnTo>
                        <a:pt x="15168" y="67502"/>
                      </a:lnTo>
                      <a:cubicBezTo>
                        <a:pt x="15168" y="67593"/>
                        <a:pt x="15198" y="67653"/>
                        <a:pt x="15289" y="67714"/>
                      </a:cubicBezTo>
                      <a:cubicBezTo>
                        <a:pt x="15312" y="67725"/>
                        <a:pt x="15338" y="67732"/>
                        <a:pt x="15365" y="67732"/>
                      </a:cubicBezTo>
                      <a:cubicBezTo>
                        <a:pt x="15413" y="67732"/>
                        <a:pt x="15464" y="67711"/>
                        <a:pt x="15502" y="67653"/>
                      </a:cubicBezTo>
                      <a:lnTo>
                        <a:pt x="48542" y="35069"/>
                      </a:lnTo>
                      <a:lnTo>
                        <a:pt x="48694" y="35191"/>
                      </a:lnTo>
                      <a:lnTo>
                        <a:pt x="62251" y="60359"/>
                      </a:lnTo>
                      <a:lnTo>
                        <a:pt x="44560" y="70085"/>
                      </a:lnTo>
                      <a:lnTo>
                        <a:pt x="15502" y="67897"/>
                      </a:lnTo>
                      <a:cubicBezTo>
                        <a:pt x="15411" y="67897"/>
                        <a:pt x="15320" y="67988"/>
                        <a:pt x="15320" y="68049"/>
                      </a:cubicBezTo>
                      <a:lnTo>
                        <a:pt x="8298" y="114645"/>
                      </a:lnTo>
                      <a:cubicBezTo>
                        <a:pt x="8298" y="114706"/>
                        <a:pt x="8298" y="114797"/>
                        <a:pt x="8359" y="114827"/>
                      </a:cubicBezTo>
                      <a:cubicBezTo>
                        <a:pt x="8420" y="114858"/>
                        <a:pt x="8450" y="114858"/>
                        <a:pt x="8481" y="114858"/>
                      </a:cubicBezTo>
                      <a:cubicBezTo>
                        <a:pt x="8481" y="114888"/>
                        <a:pt x="8450" y="114888"/>
                        <a:pt x="8450" y="114949"/>
                      </a:cubicBezTo>
                      <a:cubicBezTo>
                        <a:pt x="8450" y="115010"/>
                        <a:pt x="8450" y="115101"/>
                        <a:pt x="8511" y="115162"/>
                      </a:cubicBezTo>
                      <a:lnTo>
                        <a:pt x="42524" y="137958"/>
                      </a:lnTo>
                      <a:lnTo>
                        <a:pt x="16657" y="173704"/>
                      </a:lnTo>
                      <a:cubicBezTo>
                        <a:pt x="16627" y="173795"/>
                        <a:pt x="16627" y="173856"/>
                        <a:pt x="16657" y="173947"/>
                      </a:cubicBezTo>
                      <a:cubicBezTo>
                        <a:pt x="16688" y="174008"/>
                        <a:pt x="16779" y="174008"/>
                        <a:pt x="16809" y="174008"/>
                      </a:cubicBezTo>
                      <a:lnTo>
                        <a:pt x="16840" y="174008"/>
                      </a:lnTo>
                      <a:lnTo>
                        <a:pt x="59211" y="164707"/>
                      </a:lnTo>
                      <a:cubicBezTo>
                        <a:pt x="59302" y="164707"/>
                        <a:pt x="59333" y="164676"/>
                        <a:pt x="59363" y="164585"/>
                      </a:cubicBezTo>
                      <a:cubicBezTo>
                        <a:pt x="59394" y="164555"/>
                        <a:pt x="59363" y="164463"/>
                        <a:pt x="59363" y="164403"/>
                      </a:cubicBezTo>
                      <a:lnTo>
                        <a:pt x="45685" y="139965"/>
                      </a:lnTo>
                      <a:lnTo>
                        <a:pt x="81218" y="153460"/>
                      </a:lnTo>
                      <a:cubicBezTo>
                        <a:pt x="81236" y="153469"/>
                        <a:pt x="81256" y="153473"/>
                        <a:pt x="81277" y="153473"/>
                      </a:cubicBezTo>
                      <a:cubicBezTo>
                        <a:pt x="81327" y="153473"/>
                        <a:pt x="81379" y="153451"/>
                        <a:pt x="81400" y="153430"/>
                      </a:cubicBezTo>
                      <a:lnTo>
                        <a:pt x="109395" y="128870"/>
                      </a:lnTo>
                      <a:lnTo>
                        <a:pt x="131979" y="151788"/>
                      </a:lnTo>
                      <a:cubicBezTo>
                        <a:pt x="132009" y="151819"/>
                        <a:pt x="132055" y="151834"/>
                        <a:pt x="132104" y="151834"/>
                      </a:cubicBezTo>
                      <a:cubicBezTo>
                        <a:pt x="132153" y="151834"/>
                        <a:pt x="132206" y="151819"/>
                        <a:pt x="132252" y="151788"/>
                      </a:cubicBezTo>
                      <a:lnTo>
                        <a:pt x="132738" y="151363"/>
                      </a:lnTo>
                      <a:lnTo>
                        <a:pt x="171219" y="138931"/>
                      </a:lnTo>
                      <a:cubicBezTo>
                        <a:pt x="171250" y="138931"/>
                        <a:pt x="171311" y="138901"/>
                        <a:pt x="171311" y="138901"/>
                      </a:cubicBezTo>
                      <a:lnTo>
                        <a:pt x="200703" y="105040"/>
                      </a:lnTo>
                      <a:cubicBezTo>
                        <a:pt x="200734" y="105010"/>
                        <a:pt x="200794" y="104949"/>
                        <a:pt x="200734" y="104858"/>
                      </a:cubicBezTo>
                      <a:cubicBezTo>
                        <a:pt x="200703" y="104797"/>
                        <a:pt x="200673" y="104736"/>
                        <a:pt x="200582" y="104736"/>
                      </a:cubicBezTo>
                      <a:lnTo>
                        <a:pt x="158544" y="99812"/>
                      </a:lnTo>
                      <a:lnTo>
                        <a:pt x="151918" y="79508"/>
                      </a:lnTo>
                      <a:lnTo>
                        <a:pt x="153286" y="78809"/>
                      </a:lnTo>
                      <a:lnTo>
                        <a:pt x="200338" y="104645"/>
                      </a:lnTo>
                      <a:cubicBezTo>
                        <a:pt x="200361" y="104656"/>
                        <a:pt x="200391" y="104663"/>
                        <a:pt x="200422" y="104663"/>
                      </a:cubicBezTo>
                      <a:cubicBezTo>
                        <a:pt x="200476" y="104663"/>
                        <a:pt x="200532" y="104642"/>
                        <a:pt x="200551" y="104584"/>
                      </a:cubicBezTo>
                      <a:cubicBezTo>
                        <a:pt x="200582" y="104523"/>
                        <a:pt x="200642" y="104432"/>
                        <a:pt x="200551" y="104371"/>
                      </a:cubicBezTo>
                      <a:lnTo>
                        <a:pt x="173134" y="68413"/>
                      </a:lnTo>
                      <a:lnTo>
                        <a:pt x="188332" y="60480"/>
                      </a:lnTo>
                      <a:lnTo>
                        <a:pt x="207694" y="75769"/>
                      </a:lnTo>
                      <a:cubicBezTo>
                        <a:pt x="207740" y="75784"/>
                        <a:pt x="207778" y="75792"/>
                        <a:pt x="207816" y="75792"/>
                      </a:cubicBezTo>
                      <a:cubicBezTo>
                        <a:pt x="207854" y="75792"/>
                        <a:pt x="207892" y="75784"/>
                        <a:pt x="207937" y="75769"/>
                      </a:cubicBezTo>
                      <a:lnTo>
                        <a:pt x="235081" y="54249"/>
                      </a:lnTo>
                      <a:lnTo>
                        <a:pt x="268638" y="84523"/>
                      </a:lnTo>
                      <a:cubicBezTo>
                        <a:pt x="268683" y="84569"/>
                        <a:pt x="268729" y="84591"/>
                        <a:pt x="268774" y="84591"/>
                      </a:cubicBezTo>
                      <a:cubicBezTo>
                        <a:pt x="268820" y="84591"/>
                        <a:pt x="268866" y="84569"/>
                        <a:pt x="268911" y="84523"/>
                      </a:cubicBezTo>
                      <a:cubicBezTo>
                        <a:pt x="269033" y="84401"/>
                        <a:pt x="269033" y="84280"/>
                        <a:pt x="268942" y="84189"/>
                      </a:cubicBezTo>
                      <a:lnTo>
                        <a:pt x="235263" y="53793"/>
                      </a:lnTo>
                      <a:cubicBezTo>
                        <a:pt x="235233" y="53763"/>
                        <a:pt x="235187" y="53748"/>
                        <a:pt x="235142" y="53748"/>
                      </a:cubicBezTo>
                      <a:cubicBezTo>
                        <a:pt x="235096" y="53748"/>
                        <a:pt x="235050" y="53763"/>
                        <a:pt x="235020" y="53793"/>
                      </a:cubicBezTo>
                      <a:lnTo>
                        <a:pt x="207846" y="75252"/>
                      </a:lnTo>
                      <a:lnTo>
                        <a:pt x="188484" y="60024"/>
                      </a:lnTo>
                      <a:cubicBezTo>
                        <a:pt x="188420" y="60003"/>
                        <a:pt x="188370" y="59981"/>
                        <a:pt x="188326" y="59981"/>
                      </a:cubicBezTo>
                      <a:cubicBezTo>
                        <a:pt x="188307" y="59981"/>
                        <a:pt x="188289" y="59985"/>
                        <a:pt x="188271" y="59994"/>
                      </a:cubicBezTo>
                      <a:lnTo>
                        <a:pt x="172891" y="68049"/>
                      </a:lnTo>
                      <a:lnTo>
                        <a:pt x="129912" y="11726"/>
                      </a:lnTo>
                      <a:cubicBezTo>
                        <a:pt x="129881" y="11695"/>
                        <a:pt x="129851" y="11665"/>
                        <a:pt x="129760" y="11665"/>
                      </a:cubicBezTo>
                      <a:cubicBezTo>
                        <a:pt x="129729" y="11665"/>
                        <a:pt x="129668" y="11665"/>
                        <a:pt x="129608" y="11695"/>
                      </a:cubicBezTo>
                      <a:lnTo>
                        <a:pt x="95443" y="44370"/>
                      </a:lnTo>
                      <a:lnTo>
                        <a:pt x="104562" y="31483"/>
                      </a:lnTo>
                      <a:cubicBezTo>
                        <a:pt x="104622" y="31422"/>
                        <a:pt x="104622" y="31331"/>
                        <a:pt x="104562" y="31270"/>
                      </a:cubicBezTo>
                      <a:cubicBezTo>
                        <a:pt x="104539" y="31202"/>
                        <a:pt x="104499" y="31167"/>
                        <a:pt x="104442" y="31167"/>
                      </a:cubicBezTo>
                      <a:cubicBezTo>
                        <a:pt x="104423" y="31167"/>
                        <a:pt x="104402" y="31171"/>
                        <a:pt x="104379" y="31179"/>
                      </a:cubicBezTo>
                      <a:lnTo>
                        <a:pt x="70944" y="37805"/>
                      </a:lnTo>
                      <a:lnTo>
                        <a:pt x="70883" y="37775"/>
                      </a:lnTo>
                      <a:lnTo>
                        <a:pt x="59546" y="145"/>
                      </a:lnTo>
                      <a:cubicBezTo>
                        <a:pt x="59546" y="84"/>
                        <a:pt x="59485" y="23"/>
                        <a:pt x="59424" y="23"/>
                      </a:cubicBezTo>
                      <a:cubicBezTo>
                        <a:pt x="59409" y="8"/>
                        <a:pt x="59386" y="1"/>
                        <a:pt x="593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67"/>
                <p:cNvSpPr/>
                <p:nvPr/>
              </p:nvSpPr>
              <p:spPr>
                <a:xfrm>
                  <a:off x="90700" y="-831025"/>
                  <a:ext cx="50925" cy="39525"/>
                </a:xfrm>
                <a:custGeom>
                  <a:avLst/>
                  <a:gdLst/>
                  <a:ahLst/>
                  <a:cxnLst/>
                  <a:rect l="l" t="t" r="r" b="b"/>
                  <a:pathLst>
                    <a:path w="2037" h="1581" extrusionOk="0">
                      <a:moveTo>
                        <a:pt x="1003" y="0"/>
                      </a:moveTo>
                      <a:cubicBezTo>
                        <a:pt x="0" y="61"/>
                        <a:pt x="31" y="1581"/>
                        <a:pt x="1034" y="1581"/>
                      </a:cubicBezTo>
                      <a:cubicBezTo>
                        <a:pt x="2037"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67"/>
                <p:cNvSpPr/>
                <p:nvPr/>
              </p:nvSpPr>
              <p:spPr>
                <a:xfrm>
                  <a:off x="-8100" y="55725"/>
                  <a:ext cx="49725" cy="38825"/>
                </a:xfrm>
                <a:custGeom>
                  <a:avLst/>
                  <a:gdLst/>
                  <a:ahLst/>
                  <a:cxnLst/>
                  <a:rect l="l" t="t" r="r" b="b"/>
                  <a:pathLst>
                    <a:path w="1989" h="1553" extrusionOk="0">
                      <a:moveTo>
                        <a:pt x="1058" y="0"/>
                      </a:moveTo>
                      <a:cubicBezTo>
                        <a:pt x="1040" y="0"/>
                        <a:pt x="1022" y="1"/>
                        <a:pt x="1004" y="2"/>
                      </a:cubicBezTo>
                      <a:cubicBezTo>
                        <a:pt x="1" y="32"/>
                        <a:pt x="31" y="1552"/>
                        <a:pt x="1034" y="1552"/>
                      </a:cubicBezTo>
                      <a:cubicBezTo>
                        <a:pt x="1989" y="1522"/>
                        <a:pt x="1977" y="0"/>
                        <a:pt x="10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67"/>
                <p:cNvSpPr/>
                <p:nvPr/>
              </p:nvSpPr>
              <p:spPr>
                <a:xfrm>
                  <a:off x="434925" y="-187400"/>
                  <a:ext cx="50175" cy="38775"/>
                </a:xfrm>
                <a:custGeom>
                  <a:avLst/>
                  <a:gdLst/>
                  <a:ahLst/>
                  <a:cxnLst/>
                  <a:rect l="l" t="t" r="r" b="b"/>
                  <a:pathLst>
                    <a:path w="2007" h="1551" extrusionOk="0">
                      <a:moveTo>
                        <a:pt x="973" y="0"/>
                      </a:moveTo>
                      <a:cubicBezTo>
                        <a:pt x="0" y="31"/>
                        <a:pt x="31" y="1551"/>
                        <a:pt x="1034" y="1551"/>
                      </a:cubicBezTo>
                      <a:cubicBezTo>
                        <a:pt x="2007" y="1520"/>
                        <a:pt x="1976"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67"/>
                <p:cNvSpPr/>
                <p:nvPr/>
              </p:nvSpPr>
              <p:spPr>
                <a:xfrm>
                  <a:off x="639325" y="-751250"/>
                  <a:ext cx="49950" cy="39550"/>
                </a:xfrm>
                <a:custGeom>
                  <a:avLst/>
                  <a:gdLst/>
                  <a:ahLst/>
                  <a:cxnLst/>
                  <a:rect l="l" t="t" r="r" b="b"/>
                  <a:pathLst>
                    <a:path w="1998" h="1582" extrusionOk="0">
                      <a:moveTo>
                        <a:pt x="1003" y="0"/>
                      </a:moveTo>
                      <a:cubicBezTo>
                        <a:pt x="993" y="0"/>
                        <a:pt x="984" y="1"/>
                        <a:pt x="974" y="1"/>
                      </a:cubicBezTo>
                      <a:cubicBezTo>
                        <a:pt x="1" y="62"/>
                        <a:pt x="31" y="1581"/>
                        <a:pt x="1004" y="158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67"/>
                <p:cNvSpPr/>
                <p:nvPr/>
              </p:nvSpPr>
              <p:spPr>
                <a:xfrm>
                  <a:off x="1061075" y="-81050"/>
                  <a:ext cx="49700" cy="38800"/>
                </a:xfrm>
                <a:custGeom>
                  <a:avLst/>
                  <a:gdLst/>
                  <a:ahLst/>
                  <a:cxnLst/>
                  <a:rect l="l" t="t" r="r" b="b"/>
                  <a:pathLst>
                    <a:path w="1988" h="1552" extrusionOk="0">
                      <a:moveTo>
                        <a:pt x="1029" y="0"/>
                      </a:moveTo>
                      <a:cubicBezTo>
                        <a:pt x="1011" y="0"/>
                        <a:pt x="992" y="1"/>
                        <a:pt x="973" y="2"/>
                      </a:cubicBezTo>
                      <a:cubicBezTo>
                        <a:pt x="1" y="32"/>
                        <a:pt x="31" y="1552"/>
                        <a:pt x="100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67"/>
                <p:cNvSpPr/>
                <p:nvPr/>
              </p:nvSpPr>
              <p:spPr>
                <a:xfrm>
                  <a:off x="1229000" y="-547600"/>
                  <a:ext cx="49950" cy="38800"/>
                </a:xfrm>
                <a:custGeom>
                  <a:avLst/>
                  <a:gdLst/>
                  <a:ahLst/>
                  <a:cxnLst/>
                  <a:rect l="l" t="t" r="r" b="b"/>
                  <a:pathLst>
                    <a:path w="1998" h="1552" extrusionOk="0">
                      <a:moveTo>
                        <a:pt x="1003" y="0"/>
                      </a:moveTo>
                      <a:cubicBezTo>
                        <a:pt x="993" y="0"/>
                        <a:pt x="984" y="1"/>
                        <a:pt x="974" y="1"/>
                      </a:cubicBezTo>
                      <a:cubicBezTo>
                        <a:pt x="1" y="31"/>
                        <a:pt x="31" y="1551"/>
                        <a:pt x="1034" y="155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67"/>
                <p:cNvSpPr/>
                <p:nvPr/>
              </p:nvSpPr>
              <p:spPr>
                <a:xfrm>
                  <a:off x="430375" y="602875"/>
                  <a:ext cx="50175" cy="38800"/>
                </a:xfrm>
                <a:custGeom>
                  <a:avLst/>
                  <a:gdLst/>
                  <a:ahLst/>
                  <a:cxnLst/>
                  <a:rect l="l" t="t" r="r" b="b"/>
                  <a:pathLst>
                    <a:path w="2007" h="1552" extrusionOk="0">
                      <a:moveTo>
                        <a:pt x="973" y="1"/>
                      </a:moveTo>
                      <a:cubicBezTo>
                        <a:pt x="0" y="31"/>
                        <a:pt x="31" y="1551"/>
                        <a:pt x="1003" y="155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67"/>
                <p:cNvSpPr/>
                <p:nvPr/>
              </p:nvSpPr>
              <p:spPr>
                <a:xfrm>
                  <a:off x="1108200" y="1003325"/>
                  <a:ext cx="49925" cy="39550"/>
                </a:xfrm>
                <a:custGeom>
                  <a:avLst/>
                  <a:gdLst/>
                  <a:ahLst/>
                  <a:cxnLst/>
                  <a:rect l="l" t="t" r="r" b="b"/>
                  <a:pathLst>
                    <a:path w="1997" h="1582" extrusionOk="0">
                      <a:moveTo>
                        <a:pt x="1032" y="1"/>
                      </a:moveTo>
                      <a:cubicBezTo>
                        <a:pt x="1022" y="1"/>
                        <a:pt x="1013" y="1"/>
                        <a:pt x="1003" y="1"/>
                      </a:cubicBezTo>
                      <a:cubicBezTo>
                        <a:pt x="0" y="62"/>
                        <a:pt x="30" y="1582"/>
                        <a:pt x="1034" y="1582"/>
                      </a:cubicBezTo>
                      <a:cubicBezTo>
                        <a:pt x="1997" y="1492"/>
                        <a:pt x="1976"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p67"/>
                <p:cNvSpPr/>
                <p:nvPr/>
              </p:nvSpPr>
              <p:spPr>
                <a:xfrm>
                  <a:off x="1688750" y="95275"/>
                  <a:ext cx="49950" cy="38775"/>
                </a:xfrm>
                <a:custGeom>
                  <a:avLst/>
                  <a:gdLst/>
                  <a:ahLst/>
                  <a:cxnLst/>
                  <a:rect l="l" t="t" r="r" b="b"/>
                  <a:pathLst>
                    <a:path w="1998" h="1551" extrusionOk="0">
                      <a:moveTo>
                        <a:pt x="1002" y="0"/>
                      </a:moveTo>
                      <a:cubicBezTo>
                        <a:pt x="992" y="0"/>
                        <a:pt x="983" y="0"/>
                        <a:pt x="973" y="1"/>
                      </a:cubicBezTo>
                      <a:cubicBezTo>
                        <a:pt x="0"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67"/>
                <p:cNvSpPr/>
                <p:nvPr/>
              </p:nvSpPr>
              <p:spPr>
                <a:xfrm>
                  <a:off x="-2025" y="1782975"/>
                  <a:ext cx="49950" cy="39550"/>
                </a:xfrm>
                <a:custGeom>
                  <a:avLst/>
                  <a:gdLst/>
                  <a:ahLst/>
                  <a:cxnLst/>
                  <a:rect l="l" t="t" r="r" b="b"/>
                  <a:pathLst>
                    <a:path w="1998" h="1582" extrusionOk="0">
                      <a:moveTo>
                        <a:pt x="1003" y="1"/>
                      </a:moveTo>
                      <a:cubicBezTo>
                        <a:pt x="993" y="1"/>
                        <a:pt x="983" y="1"/>
                        <a:pt x="974" y="1"/>
                      </a:cubicBezTo>
                      <a:cubicBezTo>
                        <a:pt x="1" y="62"/>
                        <a:pt x="31" y="1582"/>
                        <a:pt x="1004" y="1582"/>
                      </a:cubicBezTo>
                      <a:cubicBezTo>
                        <a:pt x="1997" y="1522"/>
                        <a:pt x="1977" y="1"/>
                        <a:pt x="100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67"/>
                <p:cNvSpPr/>
                <p:nvPr/>
              </p:nvSpPr>
              <p:spPr>
                <a:xfrm>
                  <a:off x="472925" y="1020025"/>
                  <a:ext cx="49725" cy="38825"/>
                </a:xfrm>
                <a:custGeom>
                  <a:avLst/>
                  <a:gdLst/>
                  <a:ahLst/>
                  <a:cxnLst/>
                  <a:rect l="l" t="t" r="r" b="b"/>
                  <a:pathLst>
                    <a:path w="1989" h="1553" extrusionOk="0">
                      <a:moveTo>
                        <a:pt x="1029" y="0"/>
                      </a:moveTo>
                      <a:cubicBezTo>
                        <a:pt x="1010" y="0"/>
                        <a:pt x="992" y="1"/>
                        <a:pt x="973" y="2"/>
                      </a:cubicBezTo>
                      <a:cubicBezTo>
                        <a:pt x="0" y="32"/>
                        <a:pt x="31" y="1552"/>
                        <a:pt x="103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67"/>
                <p:cNvSpPr/>
                <p:nvPr/>
              </p:nvSpPr>
              <p:spPr>
                <a:xfrm>
                  <a:off x="906050" y="2131775"/>
                  <a:ext cx="50175" cy="39550"/>
                </a:xfrm>
                <a:custGeom>
                  <a:avLst/>
                  <a:gdLst/>
                  <a:ahLst/>
                  <a:cxnLst/>
                  <a:rect l="l" t="t" r="r" b="b"/>
                  <a:pathLst>
                    <a:path w="2007" h="1582" extrusionOk="0">
                      <a:moveTo>
                        <a:pt x="973" y="1"/>
                      </a:moveTo>
                      <a:cubicBezTo>
                        <a:pt x="1" y="62"/>
                        <a:pt x="31" y="1581"/>
                        <a:pt x="1034" y="1581"/>
                      </a:cubicBezTo>
                      <a:cubicBezTo>
                        <a:pt x="2007" y="1521"/>
                        <a:pt x="1977"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67"/>
                <p:cNvSpPr/>
                <p:nvPr/>
              </p:nvSpPr>
              <p:spPr>
                <a:xfrm>
                  <a:off x="1998025" y="1166700"/>
                  <a:ext cx="50700" cy="38800"/>
                </a:xfrm>
                <a:custGeom>
                  <a:avLst/>
                  <a:gdLst/>
                  <a:ahLst/>
                  <a:cxnLst/>
                  <a:rect l="l" t="t" r="r" b="b"/>
                  <a:pathLst>
                    <a:path w="2028" h="1552" extrusionOk="0">
                      <a:moveTo>
                        <a:pt x="1032" y="1"/>
                      </a:moveTo>
                      <a:cubicBezTo>
                        <a:pt x="1023" y="1"/>
                        <a:pt x="1013" y="1"/>
                        <a:pt x="1004" y="1"/>
                      </a:cubicBezTo>
                      <a:cubicBezTo>
                        <a:pt x="0" y="32"/>
                        <a:pt x="61" y="1552"/>
                        <a:pt x="1034" y="1552"/>
                      </a:cubicBezTo>
                      <a:cubicBezTo>
                        <a:pt x="202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67"/>
                <p:cNvSpPr/>
                <p:nvPr/>
              </p:nvSpPr>
              <p:spPr>
                <a:xfrm>
                  <a:off x="1883275" y="694075"/>
                  <a:ext cx="51700" cy="38775"/>
                </a:xfrm>
                <a:custGeom>
                  <a:avLst/>
                  <a:gdLst/>
                  <a:ahLst/>
                  <a:cxnLst/>
                  <a:rect l="l" t="t" r="r" b="b"/>
                  <a:pathLst>
                    <a:path w="2068" h="1551" extrusionOk="0">
                      <a:moveTo>
                        <a:pt x="1004" y="0"/>
                      </a:moveTo>
                      <a:cubicBezTo>
                        <a:pt x="1" y="31"/>
                        <a:pt x="31" y="1550"/>
                        <a:pt x="1034" y="1550"/>
                      </a:cubicBezTo>
                      <a:cubicBezTo>
                        <a:pt x="2068" y="1520"/>
                        <a:pt x="2007"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67"/>
                <p:cNvSpPr/>
                <p:nvPr/>
              </p:nvSpPr>
              <p:spPr>
                <a:xfrm>
                  <a:off x="2175850" y="2087675"/>
                  <a:ext cx="51175" cy="38800"/>
                </a:xfrm>
                <a:custGeom>
                  <a:avLst/>
                  <a:gdLst/>
                  <a:ahLst/>
                  <a:cxnLst/>
                  <a:rect l="l" t="t" r="r" b="b"/>
                  <a:pathLst>
                    <a:path w="2047" h="1552" extrusionOk="0">
                      <a:moveTo>
                        <a:pt x="1061" y="0"/>
                      </a:moveTo>
                      <a:cubicBezTo>
                        <a:pt x="1042" y="0"/>
                        <a:pt x="1023" y="1"/>
                        <a:pt x="1003" y="2"/>
                      </a:cubicBezTo>
                      <a:cubicBezTo>
                        <a:pt x="0" y="32"/>
                        <a:pt x="30" y="1552"/>
                        <a:pt x="1033" y="1552"/>
                      </a:cubicBezTo>
                      <a:cubicBezTo>
                        <a:pt x="2047" y="1463"/>
                        <a:pt x="2008" y="0"/>
                        <a:pt x="10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67"/>
                <p:cNvSpPr/>
                <p:nvPr/>
              </p:nvSpPr>
              <p:spPr>
                <a:xfrm>
                  <a:off x="1482825" y="-914625"/>
                  <a:ext cx="49925" cy="39550"/>
                </a:xfrm>
                <a:custGeom>
                  <a:avLst/>
                  <a:gdLst/>
                  <a:ahLst/>
                  <a:cxnLst/>
                  <a:rect l="l" t="t" r="r" b="b"/>
                  <a:pathLst>
                    <a:path w="1997" h="1582" extrusionOk="0">
                      <a:moveTo>
                        <a:pt x="1001" y="0"/>
                      </a:moveTo>
                      <a:cubicBezTo>
                        <a:pt x="992" y="0"/>
                        <a:pt x="982" y="1"/>
                        <a:pt x="973" y="1"/>
                      </a:cubicBezTo>
                      <a:cubicBezTo>
                        <a:pt x="0" y="62"/>
                        <a:pt x="31" y="1581"/>
                        <a:pt x="1003" y="158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67"/>
                <p:cNvSpPr/>
                <p:nvPr/>
              </p:nvSpPr>
              <p:spPr>
                <a:xfrm>
                  <a:off x="2118850" y="-1399425"/>
                  <a:ext cx="50175" cy="38775"/>
                </a:xfrm>
                <a:custGeom>
                  <a:avLst/>
                  <a:gdLst/>
                  <a:ahLst/>
                  <a:cxnLst/>
                  <a:rect l="l" t="t" r="r" b="b"/>
                  <a:pathLst>
                    <a:path w="2007" h="1551" extrusionOk="0">
                      <a:moveTo>
                        <a:pt x="1003" y="0"/>
                      </a:moveTo>
                      <a:cubicBezTo>
                        <a:pt x="0" y="31"/>
                        <a:pt x="31" y="1551"/>
                        <a:pt x="1034" y="1551"/>
                      </a:cubicBezTo>
                      <a:cubicBezTo>
                        <a:pt x="2006"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67"/>
                <p:cNvSpPr/>
                <p:nvPr/>
              </p:nvSpPr>
              <p:spPr>
                <a:xfrm>
                  <a:off x="358175" y="-1695025"/>
                  <a:ext cx="50175" cy="38775"/>
                </a:xfrm>
                <a:custGeom>
                  <a:avLst/>
                  <a:gdLst/>
                  <a:ahLst/>
                  <a:cxnLst/>
                  <a:rect l="l" t="t" r="r" b="b"/>
                  <a:pathLst>
                    <a:path w="2007" h="1551" extrusionOk="0">
                      <a:moveTo>
                        <a:pt x="973" y="1"/>
                      </a:moveTo>
                      <a:cubicBezTo>
                        <a:pt x="1" y="31"/>
                        <a:pt x="31" y="1551"/>
                        <a:pt x="1004" y="1551"/>
                      </a:cubicBezTo>
                      <a:cubicBezTo>
                        <a:pt x="2007" y="1520"/>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67"/>
                <p:cNvSpPr/>
                <p:nvPr/>
              </p:nvSpPr>
              <p:spPr>
                <a:xfrm>
                  <a:off x="354375" y="2412175"/>
                  <a:ext cx="49925" cy="38775"/>
                </a:xfrm>
                <a:custGeom>
                  <a:avLst/>
                  <a:gdLst/>
                  <a:ahLst/>
                  <a:cxnLst/>
                  <a:rect l="l" t="t" r="r" b="b"/>
                  <a:pathLst>
                    <a:path w="1997" h="1551" extrusionOk="0">
                      <a:moveTo>
                        <a:pt x="1001" y="0"/>
                      </a:moveTo>
                      <a:cubicBezTo>
                        <a:pt x="992" y="0"/>
                        <a:pt x="983" y="0"/>
                        <a:pt x="973" y="1"/>
                      </a:cubicBezTo>
                      <a:cubicBezTo>
                        <a:pt x="1" y="31"/>
                        <a:pt x="31" y="1551"/>
                        <a:pt x="1004" y="155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67"/>
                <p:cNvSpPr/>
                <p:nvPr/>
              </p:nvSpPr>
              <p:spPr>
                <a:xfrm>
                  <a:off x="-702625" y="2644700"/>
                  <a:ext cx="50675" cy="39550"/>
                </a:xfrm>
                <a:custGeom>
                  <a:avLst/>
                  <a:gdLst/>
                  <a:ahLst/>
                  <a:cxnLst/>
                  <a:rect l="l" t="t" r="r" b="b"/>
                  <a:pathLst>
                    <a:path w="2027" h="1582" extrusionOk="0">
                      <a:moveTo>
                        <a:pt x="1031" y="0"/>
                      </a:moveTo>
                      <a:cubicBezTo>
                        <a:pt x="1022" y="0"/>
                        <a:pt x="1013" y="0"/>
                        <a:pt x="1003" y="1"/>
                      </a:cubicBezTo>
                      <a:cubicBezTo>
                        <a:pt x="0" y="62"/>
                        <a:pt x="61" y="1581"/>
                        <a:pt x="1034" y="1581"/>
                      </a:cubicBezTo>
                      <a:cubicBezTo>
                        <a:pt x="2027" y="1521"/>
                        <a:pt x="1977" y="0"/>
                        <a:pt x="103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67"/>
                <p:cNvSpPr/>
                <p:nvPr/>
              </p:nvSpPr>
              <p:spPr>
                <a:xfrm>
                  <a:off x="-911600" y="1169000"/>
                  <a:ext cx="50675" cy="38775"/>
                </a:xfrm>
                <a:custGeom>
                  <a:avLst/>
                  <a:gdLst/>
                  <a:ahLst/>
                  <a:cxnLst/>
                  <a:rect l="l" t="t" r="r" b="b"/>
                  <a:pathLst>
                    <a:path w="2027" h="1551" extrusionOk="0">
                      <a:moveTo>
                        <a:pt x="1032" y="0"/>
                      </a:moveTo>
                      <a:cubicBezTo>
                        <a:pt x="1023" y="0"/>
                        <a:pt x="1013" y="0"/>
                        <a:pt x="1003" y="1"/>
                      </a:cubicBezTo>
                      <a:cubicBezTo>
                        <a:pt x="0" y="31"/>
                        <a:pt x="61" y="1551"/>
                        <a:pt x="1034" y="1551"/>
                      </a:cubicBezTo>
                      <a:cubicBezTo>
                        <a:pt x="2027" y="149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67"/>
                <p:cNvSpPr/>
                <p:nvPr/>
              </p:nvSpPr>
              <p:spPr>
                <a:xfrm>
                  <a:off x="-735300" y="-475"/>
                  <a:ext cx="49925" cy="38775"/>
                </a:xfrm>
                <a:custGeom>
                  <a:avLst/>
                  <a:gdLst/>
                  <a:ahLst/>
                  <a:cxnLst/>
                  <a:rect l="l" t="t" r="r" b="b"/>
                  <a:pathLst>
                    <a:path w="1997" h="1551" extrusionOk="0">
                      <a:moveTo>
                        <a:pt x="1002" y="0"/>
                      </a:moveTo>
                      <a:cubicBezTo>
                        <a:pt x="993" y="0"/>
                        <a:pt x="983" y="0"/>
                        <a:pt x="973" y="1"/>
                      </a:cubicBezTo>
                      <a:cubicBezTo>
                        <a:pt x="0" y="31"/>
                        <a:pt x="31" y="1551"/>
                        <a:pt x="1003" y="1551"/>
                      </a:cubicBezTo>
                      <a:cubicBezTo>
                        <a:pt x="1996" y="1491"/>
                        <a:pt x="197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67"/>
                <p:cNvSpPr/>
                <p:nvPr/>
              </p:nvSpPr>
              <p:spPr>
                <a:xfrm>
                  <a:off x="-1120575" y="-650175"/>
                  <a:ext cx="50700" cy="38775"/>
                </a:xfrm>
                <a:custGeom>
                  <a:avLst/>
                  <a:gdLst/>
                  <a:ahLst/>
                  <a:cxnLst/>
                  <a:rect l="l" t="t" r="r" b="b"/>
                  <a:pathLst>
                    <a:path w="2028" h="1551" extrusionOk="0">
                      <a:moveTo>
                        <a:pt x="1032" y="0"/>
                      </a:moveTo>
                      <a:cubicBezTo>
                        <a:pt x="1022" y="0"/>
                        <a:pt x="1013" y="0"/>
                        <a:pt x="1004" y="1"/>
                      </a:cubicBezTo>
                      <a:cubicBezTo>
                        <a:pt x="0" y="31"/>
                        <a:pt x="61" y="1551"/>
                        <a:pt x="1034" y="1551"/>
                      </a:cubicBezTo>
                      <a:cubicBezTo>
                        <a:pt x="2027" y="152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67"/>
                <p:cNvSpPr/>
                <p:nvPr/>
              </p:nvSpPr>
              <p:spPr>
                <a:xfrm>
                  <a:off x="-618275" y="-1134975"/>
                  <a:ext cx="50175" cy="39525"/>
                </a:xfrm>
                <a:custGeom>
                  <a:avLst/>
                  <a:gdLst/>
                  <a:ahLst/>
                  <a:cxnLst/>
                  <a:rect l="l" t="t" r="r" b="b"/>
                  <a:pathLst>
                    <a:path w="2007" h="1581" extrusionOk="0">
                      <a:moveTo>
                        <a:pt x="973" y="0"/>
                      </a:moveTo>
                      <a:cubicBezTo>
                        <a:pt x="0" y="61"/>
                        <a:pt x="30" y="1581"/>
                        <a:pt x="1003" y="1581"/>
                      </a:cubicBezTo>
                      <a:cubicBezTo>
                        <a:pt x="2006" y="1520"/>
                        <a:pt x="1945"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67"/>
                <p:cNvSpPr/>
                <p:nvPr/>
              </p:nvSpPr>
              <p:spPr>
                <a:xfrm>
                  <a:off x="-649450" y="-1630450"/>
                  <a:ext cx="50700" cy="38800"/>
                </a:xfrm>
                <a:custGeom>
                  <a:avLst/>
                  <a:gdLst/>
                  <a:ahLst/>
                  <a:cxnLst/>
                  <a:rect l="l" t="t" r="r" b="b"/>
                  <a:pathLst>
                    <a:path w="2028" h="1552" extrusionOk="0">
                      <a:moveTo>
                        <a:pt x="1032" y="1"/>
                      </a:moveTo>
                      <a:cubicBezTo>
                        <a:pt x="1023" y="1"/>
                        <a:pt x="1013" y="1"/>
                        <a:pt x="1004" y="1"/>
                      </a:cubicBezTo>
                      <a:cubicBezTo>
                        <a:pt x="1" y="32"/>
                        <a:pt x="62" y="1551"/>
                        <a:pt x="1034" y="1551"/>
                      </a:cubicBezTo>
                      <a:lnTo>
                        <a:pt x="1034" y="1551"/>
                      </a:lnTo>
                      <a:cubicBezTo>
                        <a:pt x="2028" y="1521"/>
                        <a:pt x="1978"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67"/>
                <p:cNvSpPr/>
                <p:nvPr/>
              </p:nvSpPr>
              <p:spPr>
                <a:xfrm>
                  <a:off x="-3541600" y="-45575"/>
                  <a:ext cx="5511525" cy="5535325"/>
                </a:xfrm>
                <a:custGeom>
                  <a:avLst/>
                  <a:gdLst/>
                  <a:ahLst/>
                  <a:cxnLst/>
                  <a:rect l="l" t="t" r="r" b="b"/>
                  <a:pathLst>
                    <a:path w="220461" h="221413" extrusionOk="0">
                      <a:moveTo>
                        <a:pt x="104684" y="13993"/>
                      </a:moveTo>
                      <a:lnTo>
                        <a:pt x="125535" y="55909"/>
                      </a:lnTo>
                      <a:lnTo>
                        <a:pt x="114745" y="40559"/>
                      </a:lnTo>
                      <a:lnTo>
                        <a:pt x="114745" y="40407"/>
                      </a:lnTo>
                      <a:cubicBezTo>
                        <a:pt x="114745" y="40346"/>
                        <a:pt x="114684" y="40255"/>
                        <a:pt x="114593" y="40255"/>
                      </a:cubicBezTo>
                      <a:lnTo>
                        <a:pt x="71917" y="38462"/>
                      </a:lnTo>
                      <a:lnTo>
                        <a:pt x="104684" y="13993"/>
                      </a:lnTo>
                      <a:close/>
                      <a:moveTo>
                        <a:pt x="104896" y="13750"/>
                      </a:moveTo>
                      <a:lnTo>
                        <a:pt x="144654" y="26000"/>
                      </a:lnTo>
                      <a:lnTo>
                        <a:pt x="126477" y="57094"/>
                      </a:lnTo>
                      <a:lnTo>
                        <a:pt x="104896" y="13750"/>
                      </a:lnTo>
                      <a:close/>
                      <a:moveTo>
                        <a:pt x="126477" y="57854"/>
                      </a:moveTo>
                      <a:lnTo>
                        <a:pt x="151797" y="76061"/>
                      </a:lnTo>
                      <a:lnTo>
                        <a:pt x="135870" y="78219"/>
                      </a:lnTo>
                      <a:cubicBezTo>
                        <a:pt x="135809" y="78219"/>
                        <a:pt x="135718" y="78280"/>
                        <a:pt x="135718" y="78402"/>
                      </a:cubicBezTo>
                      <a:lnTo>
                        <a:pt x="135718" y="78432"/>
                      </a:lnTo>
                      <a:lnTo>
                        <a:pt x="128179" y="81715"/>
                      </a:lnTo>
                      <a:lnTo>
                        <a:pt x="126477" y="57854"/>
                      </a:lnTo>
                      <a:close/>
                      <a:moveTo>
                        <a:pt x="114471" y="41653"/>
                      </a:moveTo>
                      <a:lnTo>
                        <a:pt x="118483" y="85180"/>
                      </a:lnTo>
                      <a:lnTo>
                        <a:pt x="106082" y="66274"/>
                      </a:lnTo>
                      <a:lnTo>
                        <a:pt x="106203" y="66183"/>
                      </a:lnTo>
                      <a:lnTo>
                        <a:pt x="114471" y="41653"/>
                      </a:lnTo>
                      <a:close/>
                      <a:moveTo>
                        <a:pt x="114836" y="41258"/>
                      </a:moveTo>
                      <a:lnTo>
                        <a:pt x="126265" y="57550"/>
                      </a:lnTo>
                      <a:cubicBezTo>
                        <a:pt x="126234" y="57581"/>
                        <a:pt x="126173" y="57611"/>
                        <a:pt x="126143" y="57702"/>
                      </a:cubicBezTo>
                      <a:lnTo>
                        <a:pt x="118818" y="85332"/>
                      </a:lnTo>
                      <a:lnTo>
                        <a:pt x="114836" y="41258"/>
                      </a:lnTo>
                      <a:close/>
                      <a:moveTo>
                        <a:pt x="126265" y="58827"/>
                      </a:moveTo>
                      <a:lnTo>
                        <a:pt x="127876" y="81867"/>
                      </a:lnTo>
                      <a:lnTo>
                        <a:pt x="119152" y="85575"/>
                      </a:lnTo>
                      <a:lnTo>
                        <a:pt x="119152" y="85575"/>
                      </a:lnTo>
                      <a:lnTo>
                        <a:pt x="126265" y="58827"/>
                      </a:lnTo>
                      <a:close/>
                      <a:moveTo>
                        <a:pt x="71066" y="39313"/>
                      </a:moveTo>
                      <a:lnTo>
                        <a:pt x="87784" y="60255"/>
                      </a:lnTo>
                      <a:cubicBezTo>
                        <a:pt x="87723" y="60286"/>
                        <a:pt x="87723" y="60316"/>
                        <a:pt x="87692" y="60347"/>
                      </a:cubicBezTo>
                      <a:lnTo>
                        <a:pt x="84166" y="85818"/>
                      </a:lnTo>
                      <a:lnTo>
                        <a:pt x="35381" y="63690"/>
                      </a:lnTo>
                      <a:lnTo>
                        <a:pt x="71066" y="39313"/>
                      </a:lnTo>
                      <a:close/>
                      <a:moveTo>
                        <a:pt x="87996" y="61015"/>
                      </a:moveTo>
                      <a:lnTo>
                        <a:pt x="103437" y="94754"/>
                      </a:lnTo>
                      <a:lnTo>
                        <a:pt x="84531" y="85970"/>
                      </a:lnTo>
                      <a:lnTo>
                        <a:pt x="87996" y="61015"/>
                      </a:lnTo>
                      <a:close/>
                      <a:moveTo>
                        <a:pt x="88179" y="60407"/>
                      </a:moveTo>
                      <a:lnTo>
                        <a:pt x="105808" y="66243"/>
                      </a:lnTo>
                      <a:cubicBezTo>
                        <a:pt x="105778" y="66274"/>
                        <a:pt x="105747" y="66335"/>
                        <a:pt x="105778" y="66395"/>
                      </a:cubicBezTo>
                      <a:lnTo>
                        <a:pt x="106872" y="96335"/>
                      </a:lnTo>
                      <a:lnTo>
                        <a:pt x="103954" y="94967"/>
                      </a:lnTo>
                      <a:lnTo>
                        <a:pt x="88179" y="60407"/>
                      </a:lnTo>
                      <a:close/>
                      <a:moveTo>
                        <a:pt x="106112" y="67034"/>
                      </a:moveTo>
                      <a:lnTo>
                        <a:pt x="118544" y="85970"/>
                      </a:lnTo>
                      <a:lnTo>
                        <a:pt x="107845" y="96821"/>
                      </a:lnTo>
                      <a:lnTo>
                        <a:pt x="107176" y="96517"/>
                      </a:lnTo>
                      <a:lnTo>
                        <a:pt x="106112" y="67034"/>
                      </a:lnTo>
                      <a:close/>
                      <a:moveTo>
                        <a:pt x="107237" y="96943"/>
                      </a:moveTo>
                      <a:lnTo>
                        <a:pt x="107571" y="97095"/>
                      </a:lnTo>
                      <a:lnTo>
                        <a:pt x="107237" y="97429"/>
                      </a:lnTo>
                      <a:lnTo>
                        <a:pt x="107237" y="96943"/>
                      </a:lnTo>
                      <a:close/>
                      <a:moveTo>
                        <a:pt x="104136" y="95514"/>
                      </a:moveTo>
                      <a:lnTo>
                        <a:pt x="106842" y="96761"/>
                      </a:lnTo>
                      <a:lnTo>
                        <a:pt x="106872" y="97794"/>
                      </a:lnTo>
                      <a:lnTo>
                        <a:pt x="105747" y="98949"/>
                      </a:lnTo>
                      <a:lnTo>
                        <a:pt x="104136" y="95514"/>
                      </a:lnTo>
                      <a:close/>
                      <a:moveTo>
                        <a:pt x="136022" y="78554"/>
                      </a:moveTo>
                      <a:lnTo>
                        <a:pt x="181007" y="81168"/>
                      </a:lnTo>
                      <a:lnTo>
                        <a:pt x="141736" y="101198"/>
                      </a:lnTo>
                      <a:lnTo>
                        <a:pt x="136022" y="78554"/>
                      </a:lnTo>
                      <a:close/>
                      <a:moveTo>
                        <a:pt x="35199" y="64511"/>
                      </a:moveTo>
                      <a:lnTo>
                        <a:pt x="73194" y="97551"/>
                      </a:lnTo>
                      <a:lnTo>
                        <a:pt x="41157" y="101533"/>
                      </a:lnTo>
                      <a:lnTo>
                        <a:pt x="35199" y="64511"/>
                      </a:lnTo>
                      <a:close/>
                      <a:moveTo>
                        <a:pt x="106933" y="98280"/>
                      </a:moveTo>
                      <a:lnTo>
                        <a:pt x="107024" y="101806"/>
                      </a:lnTo>
                      <a:lnTo>
                        <a:pt x="107024" y="101806"/>
                      </a:lnTo>
                      <a:lnTo>
                        <a:pt x="105899" y="99314"/>
                      </a:lnTo>
                      <a:lnTo>
                        <a:pt x="106933" y="98280"/>
                      </a:lnTo>
                      <a:close/>
                      <a:moveTo>
                        <a:pt x="127845" y="82201"/>
                      </a:moveTo>
                      <a:lnTo>
                        <a:pt x="129517" y="106396"/>
                      </a:lnTo>
                      <a:lnTo>
                        <a:pt x="119000" y="86000"/>
                      </a:lnTo>
                      <a:lnTo>
                        <a:pt x="127845" y="82201"/>
                      </a:lnTo>
                      <a:close/>
                      <a:moveTo>
                        <a:pt x="118726" y="86244"/>
                      </a:moveTo>
                      <a:lnTo>
                        <a:pt x="129334" y="106821"/>
                      </a:lnTo>
                      <a:lnTo>
                        <a:pt x="108179" y="96943"/>
                      </a:lnTo>
                      <a:lnTo>
                        <a:pt x="118726" y="86244"/>
                      </a:lnTo>
                      <a:close/>
                      <a:moveTo>
                        <a:pt x="135718" y="78827"/>
                      </a:moveTo>
                      <a:lnTo>
                        <a:pt x="141432" y="101350"/>
                      </a:lnTo>
                      <a:lnTo>
                        <a:pt x="129942" y="107217"/>
                      </a:lnTo>
                      <a:lnTo>
                        <a:pt x="128210" y="82049"/>
                      </a:lnTo>
                      <a:lnTo>
                        <a:pt x="135718" y="78827"/>
                      </a:lnTo>
                      <a:close/>
                      <a:moveTo>
                        <a:pt x="84470" y="86335"/>
                      </a:moveTo>
                      <a:lnTo>
                        <a:pt x="103650" y="95271"/>
                      </a:lnTo>
                      <a:lnTo>
                        <a:pt x="105474" y="99223"/>
                      </a:lnTo>
                      <a:lnTo>
                        <a:pt x="90610" y="114299"/>
                      </a:lnTo>
                      <a:lnTo>
                        <a:pt x="74318" y="97733"/>
                      </a:lnTo>
                      <a:lnTo>
                        <a:pt x="84470" y="86335"/>
                      </a:lnTo>
                      <a:close/>
                      <a:moveTo>
                        <a:pt x="35169" y="63964"/>
                      </a:moveTo>
                      <a:lnTo>
                        <a:pt x="84136" y="86152"/>
                      </a:lnTo>
                      <a:lnTo>
                        <a:pt x="73893" y="97642"/>
                      </a:lnTo>
                      <a:lnTo>
                        <a:pt x="73862" y="97672"/>
                      </a:lnTo>
                      <a:cubicBezTo>
                        <a:pt x="73832" y="97733"/>
                        <a:pt x="73832" y="97824"/>
                        <a:pt x="73893" y="97885"/>
                      </a:cubicBezTo>
                      <a:lnTo>
                        <a:pt x="90276" y="114512"/>
                      </a:lnTo>
                      <a:lnTo>
                        <a:pt x="41521" y="103964"/>
                      </a:lnTo>
                      <a:lnTo>
                        <a:pt x="41187" y="101837"/>
                      </a:lnTo>
                      <a:lnTo>
                        <a:pt x="73589" y="97824"/>
                      </a:lnTo>
                      <a:cubicBezTo>
                        <a:pt x="73680" y="97824"/>
                        <a:pt x="73710" y="97794"/>
                        <a:pt x="73741" y="97703"/>
                      </a:cubicBezTo>
                      <a:cubicBezTo>
                        <a:pt x="73802" y="97642"/>
                        <a:pt x="73741" y="97551"/>
                        <a:pt x="73710" y="97520"/>
                      </a:cubicBezTo>
                      <a:lnTo>
                        <a:pt x="35169" y="63964"/>
                      </a:lnTo>
                      <a:close/>
                      <a:moveTo>
                        <a:pt x="40853" y="101897"/>
                      </a:moveTo>
                      <a:lnTo>
                        <a:pt x="41187" y="104116"/>
                      </a:lnTo>
                      <a:cubicBezTo>
                        <a:pt x="41187" y="104177"/>
                        <a:pt x="41217" y="104207"/>
                        <a:pt x="41278" y="104238"/>
                      </a:cubicBezTo>
                      <a:cubicBezTo>
                        <a:pt x="41217" y="104268"/>
                        <a:pt x="41187" y="104268"/>
                        <a:pt x="41187" y="104359"/>
                      </a:cubicBezTo>
                      <a:lnTo>
                        <a:pt x="33223" y="129345"/>
                      </a:lnTo>
                      <a:lnTo>
                        <a:pt x="700" y="106913"/>
                      </a:lnTo>
                      <a:lnTo>
                        <a:pt x="40853" y="101897"/>
                      </a:lnTo>
                      <a:close/>
                      <a:moveTo>
                        <a:pt x="180946" y="81593"/>
                      </a:moveTo>
                      <a:lnTo>
                        <a:pt x="150611" y="136305"/>
                      </a:lnTo>
                      <a:lnTo>
                        <a:pt x="141827" y="101533"/>
                      </a:lnTo>
                      <a:lnTo>
                        <a:pt x="180946" y="81593"/>
                      </a:lnTo>
                      <a:close/>
                      <a:moveTo>
                        <a:pt x="107936" y="97247"/>
                      </a:moveTo>
                      <a:lnTo>
                        <a:pt x="129638" y="107369"/>
                      </a:lnTo>
                      <a:lnTo>
                        <a:pt x="129730" y="107521"/>
                      </a:lnTo>
                      <a:cubicBezTo>
                        <a:pt x="129752" y="107565"/>
                        <a:pt x="129823" y="107593"/>
                        <a:pt x="129883" y="107593"/>
                      </a:cubicBezTo>
                      <a:cubicBezTo>
                        <a:pt x="129905" y="107593"/>
                        <a:pt x="129926" y="107589"/>
                        <a:pt x="129942" y="107581"/>
                      </a:cubicBezTo>
                      <a:lnTo>
                        <a:pt x="141493" y="101685"/>
                      </a:lnTo>
                      <a:lnTo>
                        <a:pt x="150338" y="136761"/>
                      </a:lnTo>
                      <a:lnTo>
                        <a:pt x="149487" y="138342"/>
                      </a:lnTo>
                      <a:lnTo>
                        <a:pt x="119091" y="127642"/>
                      </a:lnTo>
                      <a:cubicBezTo>
                        <a:pt x="119067" y="127634"/>
                        <a:pt x="119044" y="127631"/>
                        <a:pt x="119024" y="127631"/>
                      </a:cubicBezTo>
                      <a:cubicBezTo>
                        <a:pt x="118967" y="127631"/>
                        <a:pt x="118923" y="127659"/>
                        <a:pt x="118878" y="127703"/>
                      </a:cubicBezTo>
                      <a:lnTo>
                        <a:pt x="118878" y="127673"/>
                      </a:lnTo>
                      <a:lnTo>
                        <a:pt x="107419" y="102657"/>
                      </a:lnTo>
                      <a:lnTo>
                        <a:pt x="107267" y="97946"/>
                      </a:lnTo>
                      <a:lnTo>
                        <a:pt x="107936" y="97247"/>
                      </a:lnTo>
                      <a:close/>
                      <a:moveTo>
                        <a:pt x="150490" y="137308"/>
                      </a:moveTo>
                      <a:lnTo>
                        <a:pt x="150915" y="138889"/>
                      </a:lnTo>
                      <a:lnTo>
                        <a:pt x="149821" y="138524"/>
                      </a:lnTo>
                      <a:lnTo>
                        <a:pt x="150490" y="137308"/>
                      </a:lnTo>
                      <a:close/>
                      <a:moveTo>
                        <a:pt x="41552" y="104359"/>
                      </a:moveTo>
                      <a:lnTo>
                        <a:pt x="90337" y="114876"/>
                      </a:lnTo>
                      <a:lnTo>
                        <a:pt x="89212" y="140834"/>
                      </a:lnTo>
                      <a:lnTo>
                        <a:pt x="54987" y="137339"/>
                      </a:lnTo>
                      <a:lnTo>
                        <a:pt x="41552" y="104359"/>
                      </a:lnTo>
                      <a:close/>
                      <a:moveTo>
                        <a:pt x="107419" y="103600"/>
                      </a:moveTo>
                      <a:lnTo>
                        <a:pt x="118483" y="127764"/>
                      </a:lnTo>
                      <a:lnTo>
                        <a:pt x="108817" y="142384"/>
                      </a:lnTo>
                      <a:lnTo>
                        <a:pt x="107419" y="103600"/>
                      </a:lnTo>
                      <a:close/>
                      <a:moveTo>
                        <a:pt x="105626" y="99557"/>
                      </a:moveTo>
                      <a:lnTo>
                        <a:pt x="107085" y="102718"/>
                      </a:lnTo>
                      <a:lnTo>
                        <a:pt x="108513" y="142749"/>
                      </a:lnTo>
                      <a:lnTo>
                        <a:pt x="89607" y="140865"/>
                      </a:lnTo>
                      <a:lnTo>
                        <a:pt x="90702" y="114724"/>
                      </a:lnTo>
                      <a:cubicBezTo>
                        <a:pt x="90702" y="114694"/>
                        <a:pt x="90732" y="114694"/>
                        <a:pt x="90732" y="114694"/>
                      </a:cubicBezTo>
                      <a:lnTo>
                        <a:pt x="105626" y="99557"/>
                      </a:lnTo>
                      <a:close/>
                      <a:moveTo>
                        <a:pt x="181220" y="81897"/>
                      </a:moveTo>
                      <a:lnTo>
                        <a:pt x="170308" y="145728"/>
                      </a:lnTo>
                      <a:lnTo>
                        <a:pt x="151311" y="139041"/>
                      </a:lnTo>
                      <a:lnTo>
                        <a:pt x="150733" y="136852"/>
                      </a:lnTo>
                      <a:lnTo>
                        <a:pt x="181220" y="81897"/>
                      </a:lnTo>
                      <a:close/>
                      <a:moveTo>
                        <a:pt x="119486" y="128220"/>
                      </a:moveTo>
                      <a:lnTo>
                        <a:pt x="149274" y="138706"/>
                      </a:lnTo>
                      <a:lnTo>
                        <a:pt x="139791" y="155850"/>
                      </a:lnTo>
                      <a:lnTo>
                        <a:pt x="119486" y="128220"/>
                      </a:lnTo>
                      <a:close/>
                      <a:moveTo>
                        <a:pt x="89577" y="141168"/>
                      </a:moveTo>
                      <a:lnTo>
                        <a:pt x="108453" y="143083"/>
                      </a:lnTo>
                      <a:lnTo>
                        <a:pt x="88300" y="170470"/>
                      </a:lnTo>
                      <a:lnTo>
                        <a:pt x="89577" y="141168"/>
                      </a:lnTo>
                      <a:close/>
                      <a:moveTo>
                        <a:pt x="151432" y="139436"/>
                      </a:moveTo>
                      <a:lnTo>
                        <a:pt x="170278" y="146062"/>
                      </a:lnTo>
                      <a:lnTo>
                        <a:pt x="163317" y="186640"/>
                      </a:lnTo>
                      <a:lnTo>
                        <a:pt x="151432" y="139436"/>
                      </a:lnTo>
                      <a:close/>
                      <a:moveTo>
                        <a:pt x="118848" y="127886"/>
                      </a:moveTo>
                      <a:cubicBezTo>
                        <a:pt x="118848" y="127916"/>
                        <a:pt x="118848" y="127946"/>
                        <a:pt x="118909" y="127946"/>
                      </a:cubicBezTo>
                      <a:lnTo>
                        <a:pt x="139639" y="156184"/>
                      </a:lnTo>
                      <a:lnTo>
                        <a:pt x="121705" y="188464"/>
                      </a:lnTo>
                      <a:lnTo>
                        <a:pt x="118970" y="173722"/>
                      </a:lnTo>
                      <a:cubicBezTo>
                        <a:pt x="118970" y="173661"/>
                        <a:pt x="118878" y="173570"/>
                        <a:pt x="118818" y="173570"/>
                      </a:cubicBezTo>
                      <a:lnTo>
                        <a:pt x="88787" y="170835"/>
                      </a:lnTo>
                      <a:lnTo>
                        <a:pt x="88574" y="170743"/>
                      </a:lnTo>
                      <a:lnTo>
                        <a:pt x="108878" y="143175"/>
                      </a:lnTo>
                      <a:cubicBezTo>
                        <a:pt x="108909" y="143144"/>
                        <a:pt x="108909" y="143114"/>
                        <a:pt x="108909" y="143083"/>
                      </a:cubicBezTo>
                      <a:lnTo>
                        <a:pt x="108909" y="142992"/>
                      </a:lnTo>
                      <a:lnTo>
                        <a:pt x="118848" y="127886"/>
                      </a:lnTo>
                      <a:close/>
                      <a:moveTo>
                        <a:pt x="89577" y="171290"/>
                      </a:moveTo>
                      <a:lnTo>
                        <a:pt x="118635" y="173935"/>
                      </a:lnTo>
                      <a:lnTo>
                        <a:pt x="121401" y="189041"/>
                      </a:lnTo>
                      <a:lnTo>
                        <a:pt x="89577" y="171290"/>
                      </a:lnTo>
                      <a:close/>
                      <a:moveTo>
                        <a:pt x="139851" y="156488"/>
                      </a:moveTo>
                      <a:lnTo>
                        <a:pt x="162831" y="187704"/>
                      </a:lnTo>
                      <a:lnTo>
                        <a:pt x="121736" y="189133"/>
                      </a:lnTo>
                      <a:lnTo>
                        <a:pt x="121766" y="189072"/>
                      </a:lnTo>
                      <a:lnTo>
                        <a:pt x="139851" y="156488"/>
                      </a:lnTo>
                      <a:close/>
                      <a:moveTo>
                        <a:pt x="117652" y="0"/>
                      </a:moveTo>
                      <a:cubicBezTo>
                        <a:pt x="117634" y="0"/>
                        <a:pt x="117617" y="4"/>
                        <a:pt x="117602" y="11"/>
                      </a:cubicBezTo>
                      <a:lnTo>
                        <a:pt x="79121" y="12018"/>
                      </a:lnTo>
                      <a:cubicBezTo>
                        <a:pt x="78999" y="12048"/>
                        <a:pt x="78969" y="12139"/>
                        <a:pt x="78999" y="12261"/>
                      </a:cubicBezTo>
                      <a:cubicBezTo>
                        <a:pt x="79021" y="12327"/>
                        <a:pt x="79075" y="12376"/>
                        <a:pt x="79137" y="12376"/>
                      </a:cubicBezTo>
                      <a:cubicBezTo>
                        <a:pt x="79161" y="12376"/>
                        <a:pt x="79187" y="12369"/>
                        <a:pt x="79212" y="12352"/>
                      </a:cubicBezTo>
                      <a:lnTo>
                        <a:pt x="116994" y="589"/>
                      </a:lnTo>
                      <a:lnTo>
                        <a:pt x="104744" y="13385"/>
                      </a:lnTo>
                      <a:cubicBezTo>
                        <a:pt x="104714" y="13446"/>
                        <a:pt x="104714" y="13477"/>
                        <a:pt x="104714" y="13537"/>
                      </a:cubicBezTo>
                      <a:cubicBezTo>
                        <a:pt x="104684" y="13537"/>
                        <a:pt x="104653" y="13537"/>
                        <a:pt x="104592" y="13598"/>
                      </a:cubicBezTo>
                      <a:lnTo>
                        <a:pt x="71279" y="38462"/>
                      </a:lnTo>
                      <a:cubicBezTo>
                        <a:pt x="71218" y="38523"/>
                        <a:pt x="71218" y="38583"/>
                        <a:pt x="71218" y="38675"/>
                      </a:cubicBezTo>
                      <a:cubicBezTo>
                        <a:pt x="71248" y="38735"/>
                        <a:pt x="71279" y="38766"/>
                        <a:pt x="71370" y="38766"/>
                      </a:cubicBezTo>
                      <a:lnTo>
                        <a:pt x="114380" y="40589"/>
                      </a:lnTo>
                      <a:lnTo>
                        <a:pt x="114380" y="40802"/>
                      </a:lnTo>
                      <a:lnTo>
                        <a:pt x="105869" y="65939"/>
                      </a:lnTo>
                      <a:lnTo>
                        <a:pt x="88088" y="60043"/>
                      </a:lnTo>
                      <a:lnTo>
                        <a:pt x="71218" y="38979"/>
                      </a:lnTo>
                      <a:cubicBezTo>
                        <a:pt x="71160" y="38921"/>
                        <a:pt x="71115" y="38900"/>
                        <a:pt x="71066" y="38900"/>
                      </a:cubicBezTo>
                      <a:cubicBezTo>
                        <a:pt x="71037" y="38900"/>
                        <a:pt x="71008" y="38907"/>
                        <a:pt x="70975" y="38918"/>
                      </a:cubicBezTo>
                      <a:lnTo>
                        <a:pt x="34925" y="63599"/>
                      </a:lnTo>
                      <a:cubicBezTo>
                        <a:pt x="34895" y="63629"/>
                        <a:pt x="34834" y="63690"/>
                        <a:pt x="34834" y="63751"/>
                      </a:cubicBezTo>
                      <a:cubicBezTo>
                        <a:pt x="34834" y="63781"/>
                        <a:pt x="34834" y="63812"/>
                        <a:pt x="34895" y="63842"/>
                      </a:cubicBezTo>
                      <a:cubicBezTo>
                        <a:pt x="34834" y="63842"/>
                        <a:pt x="34834" y="63842"/>
                        <a:pt x="34804" y="63903"/>
                      </a:cubicBezTo>
                      <a:cubicBezTo>
                        <a:pt x="34743" y="63933"/>
                        <a:pt x="34713" y="63994"/>
                        <a:pt x="34743" y="64085"/>
                      </a:cubicBezTo>
                      <a:lnTo>
                        <a:pt x="40792" y="101593"/>
                      </a:lnTo>
                      <a:lnTo>
                        <a:pt x="153" y="106639"/>
                      </a:lnTo>
                      <a:cubicBezTo>
                        <a:pt x="92" y="106639"/>
                        <a:pt x="1" y="106700"/>
                        <a:pt x="1" y="106791"/>
                      </a:cubicBezTo>
                      <a:cubicBezTo>
                        <a:pt x="1" y="106852"/>
                        <a:pt x="1" y="106913"/>
                        <a:pt x="62" y="106943"/>
                      </a:cubicBezTo>
                      <a:lnTo>
                        <a:pt x="92" y="106973"/>
                      </a:lnTo>
                      <a:lnTo>
                        <a:pt x="33193" y="129861"/>
                      </a:lnTo>
                      <a:cubicBezTo>
                        <a:pt x="33223" y="129892"/>
                        <a:pt x="33284" y="129892"/>
                        <a:pt x="33345" y="129892"/>
                      </a:cubicBezTo>
                      <a:lnTo>
                        <a:pt x="33436" y="129770"/>
                      </a:lnTo>
                      <a:lnTo>
                        <a:pt x="41400" y="105028"/>
                      </a:lnTo>
                      <a:lnTo>
                        <a:pt x="54683" y="137673"/>
                      </a:lnTo>
                      <a:cubicBezTo>
                        <a:pt x="54713" y="137764"/>
                        <a:pt x="54774" y="137795"/>
                        <a:pt x="54835" y="137795"/>
                      </a:cubicBezTo>
                      <a:lnTo>
                        <a:pt x="89182" y="141290"/>
                      </a:lnTo>
                      <a:lnTo>
                        <a:pt x="87936" y="171078"/>
                      </a:lnTo>
                      <a:cubicBezTo>
                        <a:pt x="87936" y="171138"/>
                        <a:pt x="87996" y="171260"/>
                        <a:pt x="88088" y="171260"/>
                      </a:cubicBezTo>
                      <a:lnTo>
                        <a:pt x="88695" y="171290"/>
                      </a:lnTo>
                      <a:lnTo>
                        <a:pt x="121492" y="189589"/>
                      </a:lnTo>
                      <a:cubicBezTo>
                        <a:pt x="121523" y="189589"/>
                        <a:pt x="121553" y="189619"/>
                        <a:pt x="121553" y="189619"/>
                      </a:cubicBezTo>
                      <a:lnTo>
                        <a:pt x="163135" y="188160"/>
                      </a:lnTo>
                      <a:cubicBezTo>
                        <a:pt x="163195" y="188160"/>
                        <a:pt x="163226" y="188130"/>
                        <a:pt x="163286" y="188069"/>
                      </a:cubicBezTo>
                      <a:cubicBezTo>
                        <a:pt x="163317" y="187978"/>
                        <a:pt x="163317" y="187947"/>
                        <a:pt x="163286" y="187856"/>
                      </a:cubicBezTo>
                      <a:lnTo>
                        <a:pt x="140034" y="156214"/>
                      </a:lnTo>
                      <a:lnTo>
                        <a:pt x="149639" y="138828"/>
                      </a:lnTo>
                      <a:lnTo>
                        <a:pt x="151007" y="139314"/>
                      </a:lnTo>
                      <a:lnTo>
                        <a:pt x="163195" y="187552"/>
                      </a:lnTo>
                      <a:cubicBezTo>
                        <a:pt x="163226" y="187643"/>
                        <a:pt x="163286" y="187704"/>
                        <a:pt x="163378" y="187704"/>
                      </a:cubicBezTo>
                      <a:cubicBezTo>
                        <a:pt x="163469" y="187704"/>
                        <a:pt x="163530" y="187643"/>
                        <a:pt x="163530" y="187552"/>
                      </a:cubicBezTo>
                      <a:lnTo>
                        <a:pt x="170612" y="146214"/>
                      </a:lnTo>
                      <a:lnTo>
                        <a:pt x="185627" y="151503"/>
                      </a:lnTo>
                      <a:lnTo>
                        <a:pt x="187512" y="174330"/>
                      </a:lnTo>
                      <a:cubicBezTo>
                        <a:pt x="187512" y="174421"/>
                        <a:pt x="187603" y="174482"/>
                        <a:pt x="187664" y="174482"/>
                      </a:cubicBezTo>
                      <a:lnTo>
                        <a:pt x="219427" y="179315"/>
                      </a:lnTo>
                      <a:lnTo>
                        <a:pt x="220066" y="221230"/>
                      </a:lnTo>
                      <a:cubicBezTo>
                        <a:pt x="220066" y="221322"/>
                        <a:pt x="220157" y="221413"/>
                        <a:pt x="220278" y="221413"/>
                      </a:cubicBezTo>
                      <a:cubicBezTo>
                        <a:pt x="220370" y="221413"/>
                        <a:pt x="220461" y="221291"/>
                        <a:pt x="220461" y="221230"/>
                      </a:cubicBezTo>
                      <a:lnTo>
                        <a:pt x="219823" y="179163"/>
                      </a:lnTo>
                      <a:cubicBezTo>
                        <a:pt x="219823" y="179102"/>
                        <a:pt x="219731" y="179011"/>
                        <a:pt x="219671" y="178981"/>
                      </a:cubicBezTo>
                      <a:lnTo>
                        <a:pt x="187846" y="174148"/>
                      </a:lnTo>
                      <a:lnTo>
                        <a:pt x="185962" y="151351"/>
                      </a:lnTo>
                      <a:cubicBezTo>
                        <a:pt x="185962" y="151290"/>
                        <a:pt x="185931" y="151199"/>
                        <a:pt x="185840" y="151199"/>
                      </a:cubicBezTo>
                      <a:lnTo>
                        <a:pt x="170642" y="145849"/>
                      </a:lnTo>
                      <a:lnTo>
                        <a:pt x="181706" y="81076"/>
                      </a:lnTo>
                      <a:cubicBezTo>
                        <a:pt x="181706" y="81016"/>
                        <a:pt x="181706" y="80955"/>
                        <a:pt x="181676" y="80924"/>
                      </a:cubicBezTo>
                      <a:cubicBezTo>
                        <a:pt x="181615" y="80864"/>
                        <a:pt x="181585" y="80833"/>
                        <a:pt x="181554" y="80833"/>
                      </a:cubicBezTo>
                      <a:lnTo>
                        <a:pt x="137785" y="78280"/>
                      </a:lnTo>
                      <a:lnTo>
                        <a:pt x="152283" y="76304"/>
                      </a:lnTo>
                      <a:cubicBezTo>
                        <a:pt x="152374" y="76304"/>
                        <a:pt x="152405" y="76244"/>
                        <a:pt x="152435" y="76213"/>
                      </a:cubicBezTo>
                      <a:cubicBezTo>
                        <a:pt x="152496" y="76122"/>
                        <a:pt x="152435" y="76061"/>
                        <a:pt x="152374" y="76000"/>
                      </a:cubicBezTo>
                      <a:lnTo>
                        <a:pt x="126720" y="57520"/>
                      </a:lnTo>
                      <a:lnTo>
                        <a:pt x="126690" y="57429"/>
                      </a:lnTo>
                      <a:lnTo>
                        <a:pt x="145049" y="25969"/>
                      </a:lnTo>
                      <a:cubicBezTo>
                        <a:pt x="145079" y="25939"/>
                        <a:pt x="145079" y="25848"/>
                        <a:pt x="145049" y="25817"/>
                      </a:cubicBezTo>
                      <a:cubicBezTo>
                        <a:pt x="145049" y="25787"/>
                        <a:pt x="144958" y="25756"/>
                        <a:pt x="144927" y="25696"/>
                      </a:cubicBezTo>
                      <a:lnTo>
                        <a:pt x="105200" y="13416"/>
                      </a:lnTo>
                      <a:lnTo>
                        <a:pt x="117754" y="315"/>
                      </a:lnTo>
                      <a:cubicBezTo>
                        <a:pt x="117815" y="255"/>
                        <a:pt x="117815" y="163"/>
                        <a:pt x="117784" y="103"/>
                      </a:cubicBezTo>
                      <a:cubicBezTo>
                        <a:pt x="117761" y="34"/>
                        <a:pt x="117704" y="0"/>
                        <a:pt x="11765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67"/>
                <p:cNvSpPr/>
                <p:nvPr/>
              </p:nvSpPr>
              <p:spPr>
                <a:xfrm>
                  <a:off x="-700475" y="951025"/>
                  <a:ext cx="50325" cy="35375"/>
                </a:xfrm>
                <a:custGeom>
                  <a:avLst/>
                  <a:gdLst/>
                  <a:ahLst/>
                  <a:cxnLst/>
                  <a:rect l="l" t="t" r="r" b="b"/>
                  <a:pathLst>
                    <a:path w="2013" h="1415" extrusionOk="0">
                      <a:moveTo>
                        <a:pt x="1047" y="0"/>
                      </a:moveTo>
                      <a:cubicBezTo>
                        <a:pt x="500" y="0"/>
                        <a:pt x="0" y="690"/>
                        <a:pt x="492" y="1181"/>
                      </a:cubicBezTo>
                      <a:cubicBezTo>
                        <a:pt x="642" y="1346"/>
                        <a:pt x="815" y="1415"/>
                        <a:pt x="982" y="1415"/>
                      </a:cubicBezTo>
                      <a:cubicBezTo>
                        <a:pt x="1525" y="1415"/>
                        <a:pt x="2013" y="696"/>
                        <a:pt x="1525" y="209"/>
                      </a:cubicBezTo>
                      <a:cubicBezTo>
                        <a:pt x="1378" y="62"/>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67"/>
                <p:cNvSpPr/>
                <p:nvPr/>
              </p:nvSpPr>
              <p:spPr>
                <a:xfrm>
                  <a:off x="-1364400" y="1443875"/>
                  <a:ext cx="50100" cy="35700"/>
                </a:xfrm>
                <a:custGeom>
                  <a:avLst/>
                  <a:gdLst/>
                  <a:ahLst/>
                  <a:cxnLst/>
                  <a:rect l="l" t="t" r="r" b="b"/>
                  <a:pathLst>
                    <a:path w="2004" h="1428" extrusionOk="0">
                      <a:moveTo>
                        <a:pt x="1032" y="1"/>
                      </a:moveTo>
                      <a:cubicBezTo>
                        <a:pt x="489" y="1"/>
                        <a:pt x="0" y="705"/>
                        <a:pt x="513" y="1194"/>
                      </a:cubicBezTo>
                      <a:cubicBezTo>
                        <a:pt x="664" y="1359"/>
                        <a:pt x="835" y="1428"/>
                        <a:pt x="1000" y="1428"/>
                      </a:cubicBezTo>
                      <a:cubicBezTo>
                        <a:pt x="1533" y="1428"/>
                        <a:pt x="2004" y="709"/>
                        <a:pt x="1516" y="222"/>
                      </a:cubicBezTo>
                      <a:cubicBezTo>
                        <a:pt x="1367" y="66"/>
                        <a:pt x="119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67"/>
                <p:cNvSpPr/>
                <p:nvPr/>
              </p:nvSpPr>
              <p:spPr>
                <a:xfrm>
                  <a:off x="-920175" y="1590950"/>
                  <a:ext cx="50425" cy="35825"/>
                </a:xfrm>
                <a:custGeom>
                  <a:avLst/>
                  <a:gdLst/>
                  <a:ahLst/>
                  <a:cxnLst/>
                  <a:rect l="l" t="t" r="r" b="b"/>
                  <a:pathLst>
                    <a:path w="2017" h="1433" extrusionOk="0">
                      <a:moveTo>
                        <a:pt x="1060" y="0"/>
                      </a:moveTo>
                      <a:cubicBezTo>
                        <a:pt x="509" y="0"/>
                        <a:pt x="1" y="714"/>
                        <a:pt x="495" y="1208"/>
                      </a:cubicBezTo>
                      <a:cubicBezTo>
                        <a:pt x="653" y="1366"/>
                        <a:pt x="830" y="1432"/>
                        <a:pt x="999" y="1432"/>
                      </a:cubicBezTo>
                      <a:cubicBezTo>
                        <a:pt x="1546" y="1432"/>
                        <a:pt x="2016" y="739"/>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67"/>
                <p:cNvSpPr/>
                <p:nvPr/>
              </p:nvSpPr>
              <p:spPr>
                <a:xfrm>
                  <a:off x="-407925" y="1372750"/>
                  <a:ext cx="50275" cy="35500"/>
                </a:xfrm>
                <a:custGeom>
                  <a:avLst/>
                  <a:gdLst/>
                  <a:ahLst/>
                  <a:cxnLst/>
                  <a:rect l="l" t="t" r="r" b="b"/>
                  <a:pathLst>
                    <a:path w="2011" h="1420" extrusionOk="0">
                      <a:moveTo>
                        <a:pt x="1047" y="1"/>
                      </a:moveTo>
                      <a:cubicBezTo>
                        <a:pt x="500" y="1"/>
                        <a:pt x="1" y="691"/>
                        <a:pt x="492" y="1182"/>
                      </a:cubicBezTo>
                      <a:cubicBezTo>
                        <a:pt x="645" y="1350"/>
                        <a:pt x="821" y="1419"/>
                        <a:pt x="991" y="1419"/>
                      </a:cubicBezTo>
                      <a:cubicBezTo>
                        <a:pt x="1530" y="1419"/>
                        <a:pt x="2011" y="718"/>
                        <a:pt x="1525"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67"/>
                <p:cNvSpPr/>
                <p:nvPr/>
              </p:nvSpPr>
              <p:spPr>
                <a:xfrm>
                  <a:off x="-596200" y="2083250"/>
                  <a:ext cx="50750" cy="35400"/>
                </a:xfrm>
                <a:custGeom>
                  <a:avLst/>
                  <a:gdLst/>
                  <a:ahLst/>
                  <a:cxnLst/>
                  <a:rect l="l" t="t" r="r" b="b"/>
                  <a:pathLst>
                    <a:path w="2030" h="1416" extrusionOk="0">
                      <a:moveTo>
                        <a:pt x="1041" y="1"/>
                      </a:moveTo>
                      <a:cubicBezTo>
                        <a:pt x="495" y="1"/>
                        <a:pt x="0" y="690"/>
                        <a:pt x="515" y="1182"/>
                      </a:cubicBezTo>
                      <a:cubicBezTo>
                        <a:pt x="666" y="1347"/>
                        <a:pt x="838" y="1415"/>
                        <a:pt x="1005" y="1415"/>
                      </a:cubicBezTo>
                      <a:cubicBezTo>
                        <a:pt x="1546" y="1415"/>
                        <a:pt x="2029" y="697"/>
                        <a:pt x="1518" y="209"/>
                      </a:cubicBezTo>
                      <a:cubicBezTo>
                        <a:pt x="1371"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67"/>
                <p:cNvSpPr/>
                <p:nvPr/>
              </p:nvSpPr>
              <p:spPr>
                <a:xfrm>
                  <a:off x="-173125" y="1901650"/>
                  <a:ext cx="50350" cy="35375"/>
                </a:xfrm>
                <a:custGeom>
                  <a:avLst/>
                  <a:gdLst/>
                  <a:ahLst/>
                  <a:cxnLst/>
                  <a:rect l="l" t="t" r="r" b="b"/>
                  <a:pathLst>
                    <a:path w="2014" h="1415" extrusionOk="0">
                      <a:moveTo>
                        <a:pt x="1035" y="0"/>
                      </a:moveTo>
                      <a:cubicBezTo>
                        <a:pt x="482" y="0"/>
                        <a:pt x="1" y="690"/>
                        <a:pt x="492" y="1181"/>
                      </a:cubicBezTo>
                      <a:cubicBezTo>
                        <a:pt x="650" y="1346"/>
                        <a:pt x="826" y="1415"/>
                        <a:pt x="995" y="1415"/>
                      </a:cubicBezTo>
                      <a:cubicBezTo>
                        <a:pt x="1543" y="1415"/>
                        <a:pt x="2013" y="696"/>
                        <a:pt x="1526" y="209"/>
                      </a:cubicBezTo>
                      <a:cubicBezTo>
                        <a:pt x="1372" y="62"/>
                        <a:pt x="1200" y="0"/>
                        <a:pt x="10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67"/>
                <p:cNvSpPr/>
                <p:nvPr/>
              </p:nvSpPr>
              <p:spPr>
                <a:xfrm>
                  <a:off x="-1459450" y="2087050"/>
                  <a:ext cx="50125" cy="35500"/>
                </a:xfrm>
                <a:custGeom>
                  <a:avLst/>
                  <a:gdLst/>
                  <a:ahLst/>
                  <a:cxnLst/>
                  <a:rect l="l" t="t" r="r" b="b"/>
                  <a:pathLst>
                    <a:path w="2005" h="1420" extrusionOk="0">
                      <a:moveTo>
                        <a:pt x="1041" y="1"/>
                      </a:moveTo>
                      <a:cubicBezTo>
                        <a:pt x="495" y="1"/>
                        <a:pt x="1" y="690"/>
                        <a:pt x="516" y="1182"/>
                      </a:cubicBezTo>
                      <a:cubicBezTo>
                        <a:pt x="669" y="1349"/>
                        <a:pt x="843" y="1419"/>
                        <a:pt x="1010" y="1419"/>
                      </a:cubicBezTo>
                      <a:cubicBezTo>
                        <a:pt x="1541" y="1419"/>
                        <a:pt x="2004" y="718"/>
                        <a:pt x="1519" y="209"/>
                      </a:cubicBezTo>
                      <a:cubicBezTo>
                        <a:pt x="1372"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67"/>
                <p:cNvSpPr/>
                <p:nvPr/>
              </p:nvSpPr>
              <p:spPr>
                <a:xfrm>
                  <a:off x="-1301500" y="2800275"/>
                  <a:ext cx="50225" cy="35800"/>
                </a:xfrm>
                <a:custGeom>
                  <a:avLst/>
                  <a:gdLst/>
                  <a:ahLst/>
                  <a:cxnLst/>
                  <a:rect l="l" t="t" r="r" b="b"/>
                  <a:pathLst>
                    <a:path w="2009" h="1432" extrusionOk="0">
                      <a:moveTo>
                        <a:pt x="1039" y="1"/>
                      </a:moveTo>
                      <a:cubicBezTo>
                        <a:pt x="494" y="1"/>
                        <a:pt x="0" y="705"/>
                        <a:pt x="490" y="1194"/>
                      </a:cubicBezTo>
                      <a:cubicBezTo>
                        <a:pt x="643" y="1362"/>
                        <a:pt x="818" y="1432"/>
                        <a:pt x="988" y="1432"/>
                      </a:cubicBezTo>
                      <a:cubicBezTo>
                        <a:pt x="1527" y="1432"/>
                        <a:pt x="2008" y="730"/>
                        <a:pt x="1523" y="222"/>
                      </a:cubicBezTo>
                      <a:cubicBezTo>
                        <a:pt x="1374" y="66"/>
                        <a:pt x="1204"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67"/>
                <p:cNvSpPr/>
                <p:nvPr/>
              </p:nvSpPr>
              <p:spPr>
                <a:xfrm>
                  <a:off x="-318925" y="2620600"/>
                  <a:ext cx="50950" cy="35400"/>
                </a:xfrm>
                <a:custGeom>
                  <a:avLst/>
                  <a:gdLst/>
                  <a:ahLst/>
                  <a:cxnLst/>
                  <a:rect l="l" t="t" r="r" b="b"/>
                  <a:pathLst>
                    <a:path w="2038" h="1416" extrusionOk="0">
                      <a:moveTo>
                        <a:pt x="1054" y="0"/>
                      </a:moveTo>
                      <a:cubicBezTo>
                        <a:pt x="504" y="0"/>
                        <a:pt x="1" y="714"/>
                        <a:pt x="519" y="1208"/>
                      </a:cubicBezTo>
                      <a:cubicBezTo>
                        <a:pt x="665" y="1354"/>
                        <a:pt x="832" y="1416"/>
                        <a:pt x="995" y="1416"/>
                      </a:cubicBezTo>
                      <a:cubicBezTo>
                        <a:pt x="1542" y="1416"/>
                        <a:pt x="2037" y="720"/>
                        <a:pt x="1522" y="205"/>
                      </a:cubicBezTo>
                      <a:cubicBezTo>
                        <a:pt x="1378" y="61"/>
                        <a:pt x="1214" y="0"/>
                        <a:pt x="10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67"/>
                <p:cNvSpPr/>
                <p:nvPr/>
              </p:nvSpPr>
              <p:spPr>
                <a:xfrm>
                  <a:off x="-2533950" y="2539950"/>
                  <a:ext cx="50750" cy="35925"/>
                </a:xfrm>
                <a:custGeom>
                  <a:avLst/>
                  <a:gdLst/>
                  <a:ahLst/>
                  <a:cxnLst/>
                  <a:rect l="l" t="t" r="r" b="b"/>
                  <a:pathLst>
                    <a:path w="2030" h="1437" extrusionOk="0">
                      <a:moveTo>
                        <a:pt x="1043" y="1"/>
                      </a:moveTo>
                      <a:cubicBezTo>
                        <a:pt x="496" y="1"/>
                        <a:pt x="1" y="697"/>
                        <a:pt x="516" y="1212"/>
                      </a:cubicBezTo>
                      <a:cubicBezTo>
                        <a:pt x="667" y="1370"/>
                        <a:pt x="840" y="1436"/>
                        <a:pt x="1007" y="1436"/>
                      </a:cubicBezTo>
                      <a:cubicBezTo>
                        <a:pt x="1548" y="1436"/>
                        <a:pt x="2030" y="743"/>
                        <a:pt x="1519" y="209"/>
                      </a:cubicBezTo>
                      <a:cubicBezTo>
                        <a:pt x="1373" y="63"/>
                        <a:pt x="1206" y="1"/>
                        <a:pt x="10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67"/>
                <p:cNvSpPr/>
                <p:nvPr/>
              </p:nvSpPr>
              <p:spPr>
                <a:xfrm>
                  <a:off x="-1714950" y="2379625"/>
                  <a:ext cx="50300" cy="35475"/>
                </a:xfrm>
                <a:custGeom>
                  <a:avLst/>
                  <a:gdLst/>
                  <a:ahLst/>
                  <a:cxnLst/>
                  <a:rect l="l" t="t" r="r" b="b"/>
                  <a:pathLst>
                    <a:path w="2012" h="1419" extrusionOk="0">
                      <a:moveTo>
                        <a:pt x="1048" y="0"/>
                      </a:moveTo>
                      <a:cubicBezTo>
                        <a:pt x="500" y="0"/>
                        <a:pt x="1" y="690"/>
                        <a:pt x="492" y="1181"/>
                      </a:cubicBezTo>
                      <a:cubicBezTo>
                        <a:pt x="645" y="1349"/>
                        <a:pt x="821" y="1418"/>
                        <a:pt x="991" y="1418"/>
                      </a:cubicBezTo>
                      <a:cubicBezTo>
                        <a:pt x="1530" y="1418"/>
                        <a:pt x="2011" y="717"/>
                        <a:pt x="1526" y="208"/>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67"/>
                <p:cNvSpPr/>
                <p:nvPr/>
              </p:nvSpPr>
              <p:spPr>
                <a:xfrm>
                  <a:off x="-2196675" y="3377800"/>
                  <a:ext cx="50400" cy="35075"/>
                </a:xfrm>
                <a:custGeom>
                  <a:avLst/>
                  <a:gdLst/>
                  <a:ahLst/>
                  <a:cxnLst/>
                  <a:rect l="l" t="t" r="r" b="b"/>
                  <a:pathLst>
                    <a:path w="2016" h="1403" extrusionOk="0">
                      <a:moveTo>
                        <a:pt x="1039" y="0"/>
                      </a:moveTo>
                      <a:cubicBezTo>
                        <a:pt x="495" y="0"/>
                        <a:pt x="1" y="704"/>
                        <a:pt x="491" y="1194"/>
                      </a:cubicBezTo>
                      <a:cubicBezTo>
                        <a:pt x="644" y="1341"/>
                        <a:pt x="816" y="1402"/>
                        <a:pt x="981" y="1402"/>
                      </a:cubicBezTo>
                      <a:cubicBezTo>
                        <a:pt x="1534" y="1402"/>
                        <a:pt x="2015" y="713"/>
                        <a:pt x="1524" y="221"/>
                      </a:cubicBezTo>
                      <a:cubicBezTo>
                        <a:pt x="1375" y="65"/>
                        <a:pt x="1205"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67"/>
                <p:cNvSpPr/>
                <p:nvPr/>
              </p:nvSpPr>
              <p:spPr>
                <a:xfrm>
                  <a:off x="-849425" y="3508825"/>
                  <a:ext cx="50500" cy="35400"/>
                </a:xfrm>
                <a:custGeom>
                  <a:avLst/>
                  <a:gdLst/>
                  <a:ahLst/>
                  <a:cxnLst/>
                  <a:rect l="l" t="t" r="r" b="b"/>
                  <a:pathLst>
                    <a:path w="2020" h="1416" extrusionOk="0">
                      <a:moveTo>
                        <a:pt x="1036" y="0"/>
                      </a:moveTo>
                      <a:cubicBezTo>
                        <a:pt x="483" y="0"/>
                        <a:pt x="0" y="696"/>
                        <a:pt x="492" y="1211"/>
                      </a:cubicBezTo>
                      <a:cubicBezTo>
                        <a:pt x="636" y="1355"/>
                        <a:pt x="800" y="1416"/>
                        <a:pt x="961" y="1416"/>
                      </a:cubicBezTo>
                      <a:cubicBezTo>
                        <a:pt x="1512" y="1416"/>
                        <a:pt x="2020" y="703"/>
                        <a:pt x="1526" y="208"/>
                      </a:cubicBezTo>
                      <a:cubicBezTo>
                        <a:pt x="1372" y="62"/>
                        <a:pt x="1201" y="0"/>
                        <a:pt x="10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67"/>
                <p:cNvSpPr/>
                <p:nvPr/>
              </p:nvSpPr>
              <p:spPr>
                <a:xfrm>
                  <a:off x="-601700" y="3131900"/>
                  <a:ext cx="50350" cy="35400"/>
                </a:xfrm>
                <a:custGeom>
                  <a:avLst/>
                  <a:gdLst/>
                  <a:ahLst/>
                  <a:cxnLst/>
                  <a:rect l="l" t="t" r="r" b="b"/>
                  <a:pathLst>
                    <a:path w="2014" h="1416" extrusionOk="0">
                      <a:moveTo>
                        <a:pt x="1047" y="1"/>
                      </a:moveTo>
                      <a:cubicBezTo>
                        <a:pt x="500" y="1"/>
                        <a:pt x="1" y="690"/>
                        <a:pt x="492" y="1182"/>
                      </a:cubicBezTo>
                      <a:cubicBezTo>
                        <a:pt x="643" y="1347"/>
                        <a:pt x="815" y="1415"/>
                        <a:pt x="983" y="1415"/>
                      </a:cubicBezTo>
                      <a:cubicBezTo>
                        <a:pt x="1525" y="1415"/>
                        <a:pt x="2013" y="697"/>
                        <a:pt x="1526"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67"/>
                <p:cNvSpPr/>
                <p:nvPr/>
              </p:nvSpPr>
              <p:spPr>
                <a:xfrm>
                  <a:off x="-1361600" y="4210950"/>
                  <a:ext cx="50300" cy="35475"/>
                </a:xfrm>
                <a:custGeom>
                  <a:avLst/>
                  <a:gdLst/>
                  <a:ahLst/>
                  <a:cxnLst/>
                  <a:rect l="l" t="t" r="r" b="b"/>
                  <a:pathLst>
                    <a:path w="2012" h="1419" extrusionOk="0">
                      <a:moveTo>
                        <a:pt x="1048" y="0"/>
                      </a:moveTo>
                      <a:cubicBezTo>
                        <a:pt x="500" y="0"/>
                        <a:pt x="1" y="690"/>
                        <a:pt x="492" y="1181"/>
                      </a:cubicBezTo>
                      <a:cubicBezTo>
                        <a:pt x="645" y="1349"/>
                        <a:pt x="821" y="1419"/>
                        <a:pt x="991" y="1419"/>
                      </a:cubicBezTo>
                      <a:cubicBezTo>
                        <a:pt x="1530" y="1419"/>
                        <a:pt x="2011" y="717"/>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67"/>
                <p:cNvSpPr/>
                <p:nvPr/>
              </p:nvSpPr>
              <p:spPr>
                <a:xfrm>
                  <a:off x="-527900" y="4660900"/>
                  <a:ext cx="51000" cy="35825"/>
                </a:xfrm>
                <a:custGeom>
                  <a:avLst/>
                  <a:gdLst/>
                  <a:ahLst/>
                  <a:cxnLst/>
                  <a:rect l="l" t="t" r="r" b="b"/>
                  <a:pathLst>
                    <a:path w="2040" h="1433" extrusionOk="0">
                      <a:moveTo>
                        <a:pt x="1068" y="1"/>
                      </a:moveTo>
                      <a:cubicBezTo>
                        <a:pt x="504" y="1"/>
                        <a:pt x="1" y="714"/>
                        <a:pt x="519" y="1208"/>
                      </a:cubicBezTo>
                      <a:cubicBezTo>
                        <a:pt x="670" y="1366"/>
                        <a:pt x="843" y="1432"/>
                        <a:pt x="1010" y="1432"/>
                      </a:cubicBezTo>
                      <a:cubicBezTo>
                        <a:pt x="1552" y="1432"/>
                        <a:pt x="2040" y="739"/>
                        <a:pt x="1552" y="205"/>
                      </a:cubicBezTo>
                      <a:cubicBezTo>
                        <a:pt x="1402" y="61"/>
                        <a:pt x="1232" y="1"/>
                        <a:pt x="10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67"/>
                <p:cNvSpPr/>
                <p:nvPr/>
              </p:nvSpPr>
              <p:spPr>
                <a:xfrm>
                  <a:off x="-599950" y="4282075"/>
                  <a:ext cx="50800" cy="35075"/>
                </a:xfrm>
                <a:custGeom>
                  <a:avLst/>
                  <a:gdLst/>
                  <a:ahLst/>
                  <a:cxnLst/>
                  <a:rect l="l" t="t" r="r" b="b"/>
                  <a:pathLst>
                    <a:path w="2032" h="1403" extrusionOk="0">
                      <a:moveTo>
                        <a:pt x="1032" y="0"/>
                      </a:moveTo>
                      <a:cubicBezTo>
                        <a:pt x="489" y="0"/>
                        <a:pt x="0" y="704"/>
                        <a:pt x="513" y="1194"/>
                      </a:cubicBezTo>
                      <a:cubicBezTo>
                        <a:pt x="660" y="1340"/>
                        <a:pt x="828" y="1402"/>
                        <a:pt x="991" y="1402"/>
                      </a:cubicBezTo>
                      <a:cubicBezTo>
                        <a:pt x="1537" y="1402"/>
                        <a:pt x="2031" y="712"/>
                        <a:pt x="1516" y="221"/>
                      </a:cubicBezTo>
                      <a:cubicBezTo>
                        <a:pt x="1368" y="65"/>
                        <a:pt x="119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67"/>
                <p:cNvSpPr/>
                <p:nvPr/>
              </p:nvSpPr>
              <p:spPr>
                <a:xfrm>
                  <a:off x="512475" y="4625075"/>
                  <a:ext cx="50700" cy="35500"/>
                </a:xfrm>
                <a:custGeom>
                  <a:avLst/>
                  <a:gdLst/>
                  <a:ahLst/>
                  <a:cxnLst/>
                  <a:rect l="l" t="t" r="r" b="b"/>
                  <a:pathLst>
                    <a:path w="2028" h="1420" extrusionOk="0">
                      <a:moveTo>
                        <a:pt x="1041" y="1"/>
                      </a:moveTo>
                      <a:cubicBezTo>
                        <a:pt x="495" y="1"/>
                        <a:pt x="1" y="691"/>
                        <a:pt x="516" y="1182"/>
                      </a:cubicBezTo>
                      <a:cubicBezTo>
                        <a:pt x="669" y="1350"/>
                        <a:pt x="844" y="1419"/>
                        <a:pt x="1014" y="1419"/>
                      </a:cubicBezTo>
                      <a:cubicBezTo>
                        <a:pt x="1552" y="1419"/>
                        <a:pt x="2027" y="718"/>
                        <a:pt x="1519" y="209"/>
                      </a:cubicBezTo>
                      <a:cubicBezTo>
                        <a:pt x="1372" y="63"/>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67"/>
                <p:cNvSpPr/>
                <p:nvPr/>
              </p:nvSpPr>
              <p:spPr>
                <a:xfrm>
                  <a:off x="235925" y="1842825"/>
                  <a:ext cx="50975" cy="35075"/>
                </a:xfrm>
                <a:custGeom>
                  <a:avLst/>
                  <a:gdLst/>
                  <a:ahLst/>
                  <a:cxnLst/>
                  <a:rect l="l" t="t" r="r" b="b"/>
                  <a:pathLst>
                    <a:path w="2039" h="1403" extrusionOk="0">
                      <a:moveTo>
                        <a:pt x="1046" y="0"/>
                      </a:moveTo>
                      <a:cubicBezTo>
                        <a:pt x="489" y="0"/>
                        <a:pt x="1" y="704"/>
                        <a:pt x="514" y="1194"/>
                      </a:cubicBezTo>
                      <a:cubicBezTo>
                        <a:pt x="660" y="1341"/>
                        <a:pt x="828" y="1402"/>
                        <a:pt x="992" y="1402"/>
                      </a:cubicBezTo>
                      <a:cubicBezTo>
                        <a:pt x="1539" y="1402"/>
                        <a:pt x="2038" y="713"/>
                        <a:pt x="1547" y="221"/>
                      </a:cubicBezTo>
                      <a:cubicBezTo>
                        <a:pt x="1391" y="65"/>
                        <a:pt x="1215" y="0"/>
                        <a:pt x="10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67"/>
                <p:cNvSpPr/>
                <p:nvPr/>
              </p:nvSpPr>
              <p:spPr>
                <a:xfrm>
                  <a:off x="968350" y="1967100"/>
                  <a:ext cx="49650" cy="35825"/>
                </a:xfrm>
                <a:custGeom>
                  <a:avLst/>
                  <a:gdLst/>
                  <a:ahLst/>
                  <a:cxnLst/>
                  <a:rect l="l" t="t" r="r" b="b"/>
                  <a:pathLst>
                    <a:path w="1986" h="1433" extrusionOk="0">
                      <a:moveTo>
                        <a:pt x="1053" y="0"/>
                      </a:moveTo>
                      <a:cubicBezTo>
                        <a:pt x="503" y="0"/>
                        <a:pt x="0" y="713"/>
                        <a:pt x="518" y="1208"/>
                      </a:cubicBezTo>
                      <a:cubicBezTo>
                        <a:pt x="669" y="1366"/>
                        <a:pt x="838" y="1432"/>
                        <a:pt x="1001" y="1432"/>
                      </a:cubicBezTo>
                      <a:cubicBezTo>
                        <a:pt x="1528" y="1432"/>
                        <a:pt x="1985" y="739"/>
                        <a:pt x="1521" y="205"/>
                      </a:cubicBezTo>
                      <a:cubicBezTo>
                        <a:pt x="1377" y="61"/>
                        <a:pt x="1213" y="0"/>
                        <a:pt x="105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67"/>
                <p:cNvSpPr/>
                <p:nvPr/>
              </p:nvSpPr>
              <p:spPr>
                <a:xfrm>
                  <a:off x="54900" y="585200"/>
                  <a:ext cx="50225" cy="35800"/>
                </a:xfrm>
                <a:custGeom>
                  <a:avLst/>
                  <a:gdLst/>
                  <a:ahLst/>
                  <a:cxnLst/>
                  <a:rect l="l" t="t" r="r" b="b"/>
                  <a:pathLst>
                    <a:path w="2009" h="1432" extrusionOk="0">
                      <a:moveTo>
                        <a:pt x="1026" y="1"/>
                      </a:moveTo>
                      <a:cubicBezTo>
                        <a:pt x="476" y="1"/>
                        <a:pt x="0" y="705"/>
                        <a:pt x="490" y="1194"/>
                      </a:cubicBezTo>
                      <a:cubicBezTo>
                        <a:pt x="643" y="1362"/>
                        <a:pt x="819" y="1432"/>
                        <a:pt x="989" y="1432"/>
                      </a:cubicBezTo>
                      <a:cubicBezTo>
                        <a:pt x="1528" y="1432"/>
                        <a:pt x="2009" y="730"/>
                        <a:pt x="1523" y="222"/>
                      </a:cubicBezTo>
                      <a:cubicBezTo>
                        <a:pt x="1368" y="66"/>
                        <a:pt x="1194" y="1"/>
                        <a:pt x="102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67"/>
                <p:cNvSpPr/>
                <p:nvPr/>
              </p:nvSpPr>
              <p:spPr>
                <a:xfrm>
                  <a:off x="-2734675" y="3180225"/>
                  <a:ext cx="50225" cy="35075"/>
                </a:xfrm>
                <a:custGeom>
                  <a:avLst/>
                  <a:gdLst/>
                  <a:ahLst/>
                  <a:cxnLst/>
                  <a:rect l="l" t="t" r="r" b="b"/>
                  <a:pathLst>
                    <a:path w="2009" h="1403" extrusionOk="0">
                      <a:moveTo>
                        <a:pt x="1013" y="0"/>
                      </a:moveTo>
                      <a:cubicBezTo>
                        <a:pt x="477" y="0"/>
                        <a:pt x="1" y="705"/>
                        <a:pt x="490" y="1194"/>
                      </a:cubicBezTo>
                      <a:cubicBezTo>
                        <a:pt x="637" y="1341"/>
                        <a:pt x="805" y="1402"/>
                        <a:pt x="968" y="1402"/>
                      </a:cubicBezTo>
                      <a:cubicBezTo>
                        <a:pt x="1514" y="1402"/>
                        <a:pt x="2008" y="713"/>
                        <a:pt x="1493" y="221"/>
                      </a:cubicBezTo>
                      <a:cubicBezTo>
                        <a:pt x="1345" y="66"/>
                        <a:pt x="1176"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67"/>
                <p:cNvSpPr/>
                <p:nvPr/>
              </p:nvSpPr>
              <p:spPr>
                <a:xfrm>
                  <a:off x="-3560675" y="2610300"/>
                  <a:ext cx="50300" cy="35700"/>
                </a:xfrm>
                <a:custGeom>
                  <a:avLst/>
                  <a:gdLst/>
                  <a:ahLst/>
                  <a:cxnLst/>
                  <a:rect l="l" t="t" r="r" b="b"/>
                  <a:pathLst>
                    <a:path w="2012" h="1428" extrusionOk="0">
                      <a:moveTo>
                        <a:pt x="1039" y="1"/>
                      </a:moveTo>
                      <a:cubicBezTo>
                        <a:pt x="494" y="1"/>
                        <a:pt x="1" y="705"/>
                        <a:pt x="490" y="1194"/>
                      </a:cubicBezTo>
                      <a:cubicBezTo>
                        <a:pt x="648" y="1359"/>
                        <a:pt x="824" y="1428"/>
                        <a:pt x="993" y="1428"/>
                      </a:cubicBezTo>
                      <a:cubicBezTo>
                        <a:pt x="1541" y="1428"/>
                        <a:pt x="2011" y="709"/>
                        <a:pt x="1524" y="222"/>
                      </a:cubicBezTo>
                      <a:cubicBezTo>
                        <a:pt x="1375" y="66"/>
                        <a:pt x="1205"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67"/>
                <p:cNvSpPr/>
                <p:nvPr/>
              </p:nvSpPr>
              <p:spPr>
                <a:xfrm>
                  <a:off x="-2691350" y="1535075"/>
                  <a:ext cx="50375" cy="35075"/>
                </a:xfrm>
                <a:custGeom>
                  <a:avLst/>
                  <a:gdLst/>
                  <a:ahLst/>
                  <a:cxnLst/>
                  <a:rect l="l" t="t" r="r" b="b"/>
                  <a:pathLst>
                    <a:path w="2015" h="1403" extrusionOk="0">
                      <a:moveTo>
                        <a:pt x="1039" y="0"/>
                      </a:moveTo>
                      <a:cubicBezTo>
                        <a:pt x="494" y="0"/>
                        <a:pt x="0" y="704"/>
                        <a:pt x="490" y="1194"/>
                      </a:cubicBezTo>
                      <a:cubicBezTo>
                        <a:pt x="651" y="1340"/>
                        <a:pt x="826" y="1402"/>
                        <a:pt x="993" y="1402"/>
                      </a:cubicBezTo>
                      <a:cubicBezTo>
                        <a:pt x="1551" y="1402"/>
                        <a:pt x="2015" y="712"/>
                        <a:pt x="1523" y="221"/>
                      </a:cubicBezTo>
                      <a:cubicBezTo>
                        <a:pt x="1375" y="65"/>
                        <a:pt x="1204"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67"/>
                <p:cNvSpPr/>
                <p:nvPr/>
              </p:nvSpPr>
              <p:spPr>
                <a:xfrm>
                  <a:off x="-1786450" y="914650"/>
                  <a:ext cx="50525" cy="35400"/>
                </a:xfrm>
                <a:custGeom>
                  <a:avLst/>
                  <a:gdLst/>
                  <a:ahLst/>
                  <a:cxnLst/>
                  <a:rect l="l" t="t" r="r" b="b"/>
                  <a:pathLst>
                    <a:path w="2021" h="1416" extrusionOk="0">
                      <a:moveTo>
                        <a:pt x="1060" y="0"/>
                      </a:moveTo>
                      <a:cubicBezTo>
                        <a:pt x="509" y="0"/>
                        <a:pt x="1" y="713"/>
                        <a:pt x="495" y="1208"/>
                      </a:cubicBezTo>
                      <a:cubicBezTo>
                        <a:pt x="649" y="1354"/>
                        <a:pt x="820" y="1416"/>
                        <a:pt x="984" y="1416"/>
                      </a:cubicBezTo>
                      <a:cubicBezTo>
                        <a:pt x="1538" y="1416"/>
                        <a:pt x="2021" y="720"/>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67"/>
                <p:cNvSpPr/>
                <p:nvPr/>
              </p:nvSpPr>
              <p:spPr>
                <a:xfrm>
                  <a:off x="-1588800" y="242050"/>
                  <a:ext cx="50350" cy="35925"/>
                </a:xfrm>
                <a:custGeom>
                  <a:avLst/>
                  <a:gdLst/>
                  <a:ahLst/>
                  <a:cxnLst/>
                  <a:rect l="l" t="t" r="r" b="b"/>
                  <a:pathLst>
                    <a:path w="2014" h="1437" extrusionOk="0">
                      <a:moveTo>
                        <a:pt x="1049" y="1"/>
                      </a:moveTo>
                      <a:cubicBezTo>
                        <a:pt x="501" y="1"/>
                        <a:pt x="0" y="696"/>
                        <a:pt x="492" y="1212"/>
                      </a:cubicBezTo>
                      <a:cubicBezTo>
                        <a:pt x="650" y="1370"/>
                        <a:pt x="827" y="1436"/>
                        <a:pt x="996" y="1436"/>
                      </a:cubicBezTo>
                      <a:cubicBezTo>
                        <a:pt x="1543" y="1436"/>
                        <a:pt x="2013" y="743"/>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67"/>
                <p:cNvSpPr/>
                <p:nvPr/>
              </p:nvSpPr>
              <p:spPr>
                <a:xfrm>
                  <a:off x="-943650" y="276250"/>
                  <a:ext cx="50325" cy="35900"/>
                </a:xfrm>
                <a:custGeom>
                  <a:avLst/>
                  <a:gdLst/>
                  <a:ahLst/>
                  <a:cxnLst/>
                  <a:rect l="l" t="t" r="r" b="b"/>
                  <a:pathLst>
                    <a:path w="2013" h="1436" extrusionOk="0">
                      <a:moveTo>
                        <a:pt x="1049" y="0"/>
                      </a:moveTo>
                      <a:cubicBezTo>
                        <a:pt x="501" y="0"/>
                        <a:pt x="0" y="696"/>
                        <a:pt x="492" y="1212"/>
                      </a:cubicBezTo>
                      <a:cubicBezTo>
                        <a:pt x="643" y="1370"/>
                        <a:pt x="816" y="1436"/>
                        <a:pt x="983" y="1436"/>
                      </a:cubicBezTo>
                      <a:cubicBezTo>
                        <a:pt x="1525" y="1436"/>
                        <a:pt x="2013" y="742"/>
                        <a:pt x="1525" y="209"/>
                      </a:cubicBezTo>
                      <a:cubicBezTo>
                        <a:pt x="1379" y="62"/>
                        <a:pt x="1212" y="0"/>
                        <a:pt x="10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67"/>
                <p:cNvSpPr/>
                <p:nvPr/>
              </p:nvSpPr>
              <p:spPr>
                <a:xfrm>
                  <a:off x="-625325" y="-57250"/>
                  <a:ext cx="50475" cy="35725"/>
                </a:xfrm>
                <a:custGeom>
                  <a:avLst/>
                  <a:gdLst/>
                  <a:ahLst/>
                  <a:cxnLst/>
                  <a:rect l="l" t="t" r="r" b="b"/>
                  <a:pathLst>
                    <a:path w="2019" h="1429" extrusionOk="0">
                      <a:moveTo>
                        <a:pt x="1047" y="0"/>
                      </a:moveTo>
                      <a:cubicBezTo>
                        <a:pt x="491" y="0"/>
                        <a:pt x="0" y="714"/>
                        <a:pt x="495" y="1208"/>
                      </a:cubicBezTo>
                      <a:cubicBezTo>
                        <a:pt x="643" y="1363"/>
                        <a:pt x="813" y="1428"/>
                        <a:pt x="978" y="1428"/>
                      </a:cubicBezTo>
                      <a:cubicBezTo>
                        <a:pt x="1523" y="1428"/>
                        <a:pt x="2018" y="718"/>
                        <a:pt x="1528" y="205"/>
                      </a:cubicBezTo>
                      <a:cubicBezTo>
                        <a:pt x="1377" y="61"/>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67"/>
                <p:cNvSpPr/>
                <p:nvPr/>
              </p:nvSpPr>
              <p:spPr>
                <a:xfrm>
                  <a:off x="1081525" y="3719750"/>
                  <a:ext cx="50375" cy="35075"/>
                </a:xfrm>
                <a:custGeom>
                  <a:avLst/>
                  <a:gdLst/>
                  <a:ahLst/>
                  <a:cxnLst/>
                  <a:rect l="l" t="t" r="r" b="b"/>
                  <a:pathLst>
                    <a:path w="2015" h="1403" extrusionOk="0">
                      <a:moveTo>
                        <a:pt x="1038" y="0"/>
                      </a:moveTo>
                      <a:cubicBezTo>
                        <a:pt x="494" y="0"/>
                        <a:pt x="0" y="704"/>
                        <a:pt x="490" y="1194"/>
                      </a:cubicBezTo>
                      <a:cubicBezTo>
                        <a:pt x="643" y="1341"/>
                        <a:pt x="815" y="1402"/>
                        <a:pt x="980" y="1402"/>
                      </a:cubicBezTo>
                      <a:cubicBezTo>
                        <a:pt x="1533" y="1402"/>
                        <a:pt x="2014" y="713"/>
                        <a:pt x="1523" y="221"/>
                      </a:cubicBezTo>
                      <a:cubicBezTo>
                        <a:pt x="1374" y="65"/>
                        <a:pt x="1204" y="0"/>
                        <a:pt x="103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67"/>
                <p:cNvSpPr/>
                <p:nvPr/>
              </p:nvSpPr>
              <p:spPr>
                <a:xfrm>
                  <a:off x="1127050" y="4295300"/>
                  <a:ext cx="50475" cy="35725"/>
                </a:xfrm>
                <a:custGeom>
                  <a:avLst/>
                  <a:gdLst/>
                  <a:ahLst/>
                  <a:cxnLst/>
                  <a:rect l="l" t="t" r="r" b="b"/>
                  <a:pathLst>
                    <a:path w="2019" h="1429" extrusionOk="0">
                      <a:moveTo>
                        <a:pt x="1049" y="1"/>
                      </a:moveTo>
                      <a:cubicBezTo>
                        <a:pt x="501" y="1"/>
                        <a:pt x="0" y="696"/>
                        <a:pt x="492" y="1212"/>
                      </a:cubicBezTo>
                      <a:cubicBezTo>
                        <a:pt x="645" y="1365"/>
                        <a:pt x="816" y="1429"/>
                        <a:pt x="980" y="1429"/>
                      </a:cubicBezTo>
                      <a:cubicBezTo>
                        <a:pt x="1534" y="1429"/>
                        <a:pt x="2018" y="701"/>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67"/>
                <p:cNvSpPr/>
                <p:nvPr/>
              </p:nvSpPr>
              <p:spPr>
                <a:xfrm>
                  <a:off x="1924175" y="4419925"/>
                  <a:ext cx="50350" cy="35375"/>
                </a:xfrm>
                <a:custGeom>
                  <a:avLst/>
                  <a:gdLst/>
                  <a:ahLst/>
                  <a:cxnLst/>
                  <a:rect l="l" t="t" r="r" b="b"/>
                  <a:pathLst>
                    <a:path w="2014" h="1415" extrusionOk="0">
                      <a:moveTo>
                        <a:pt x="1048" y="0"/>
                      </a:moveTo>
                      <a:cubicBezTo>
                        <a:pt x="500" y="0"/>
                        <a:pt x="1" y="690"/>
                        <a:pt x="492" y="1181"/>
                      </a:cubicBezTo>
                      <a:cubicBezTo>
                        <a:pt x="657" y="1346"/>
                        <a:pt x="838" y="1415"/>
                        <a:pt x="1008" y="1415"/>
                      </a:cubicBezTo>
                      <a:cubicBezTo>
                        <a:pt x="1561" y="1415"/>
                        <a:pt x="2014" y="696"/>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2998" name="Google Shape;2998;p67"/>
          <p:cNvGrpSpPr/>
          <p:nvPr/>
        </p:nvGrpSpPr>
        <p:grpSpPr>
          <a:xfrm rot="10800000">
            <a:off x="2547513" y="-4149312"/>
            <a:ext cx="9036625" cy="5462925"/>
            <a:chOff x="-1554275" y="-744050"/>
            <a:chExt cx="9036625" cy="5462925"/>
          </a:xfrm>
        </p:grpSpPr>
        <p:sp>
          <p:nvSpPr>
            <p:cNvPr id="2999" name="Google Shape;2999;p67"/>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67"/>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01" name="Google Shape;3001;p67"/>
            <p:cNvGrpSpPr/>
            <p:nvPr/>
          </p:nvGrpSpPr>
          <p:grpSpPr>
            <a:xfrm>
              <a:off x="-1554275" y="-744050"/>
              <a:ext cx="9036625" cy="5462925"/>
              <a:chOff x="-1554275" y="-744050"/>
              <a:chExt cx="9036625" cy="5462925"/>
            </a:xfrm>
          </p:grpSpPr>
          <p:sp>
            <p:nvSpPr>
              <p:cNvPr id="3002" name="Google Shape;3002;p67"/>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67"/>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67"/>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67"/>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67"/>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67"/>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67"/>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67"/>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67"/>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67"/>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67"/>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67"/>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67"/>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67"/>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67"/>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67"/>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67"/>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67"/>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67"/>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67"/>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67"/>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67"/>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67"/>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67"/>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67"/>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67"/>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67"/>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67"/>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67"/>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67"/>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67"/>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67"/>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67"/>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67"/>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67"/>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67"/>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67"/>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67"/>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67"/>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67"/>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67"/>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67"/>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67"/>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67"/>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67"/>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67"/>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67"/>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67"/>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67"/>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67"/>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67"/>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67"/>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67"/>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67"/>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67"/>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67"/>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67"/>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67"/>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67"/>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67"/>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67"/>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67"/>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67"/>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67"/>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67"/>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67"/>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67"/>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67"/>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67"/>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67"/>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67"/>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67"/>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67"/>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67"/>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67"/>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67"/>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67"/>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67"/>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67"/>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67"/>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67"/>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67"/>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67"/>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67"/>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67"/>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67"/>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67"/>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67"/>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67"/>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67"/>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67"/>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67"/>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67"/>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67"/>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67"/>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67"/>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67"/>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67"/>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67"/>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67"/>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67"/>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67"/>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67"/>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67"/>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67"/>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67"/>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67"/>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67"/>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67"/>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67"/>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67"/>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67"/>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67"/>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67"/>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67"/>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67"/>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67"/>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67"/>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67"/>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67"/>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67"/>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67"/>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124" name="Google Shape;3124;p67"/>
          <p:cNvSpPr txBox="1">
            <a:spLocks noGrp="1"/>
          </p:cNvSpPr>
          <p:nvPr>
            <p:ph type="subTitle" idx="1"/>
          </p:nvPr>
        </p:nvSpPr>
        <p:spPr>
          <a:xfrm>
            <a:off x="713263" y="2232375"/>
            <a:ext cx="19248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125" name="Google Shape;3125;p67"/>
          <p:cNvSpPr txBox="1">
            <a:spLocks noGrp="1"/>
          </p:cNvSpPr>
          <p:nvPr>
            <p:ph type="subTitle" idx="2"/>
          </p:nvPr>
        </p:nvSpPr>
        <p:spPr>
          <a:xfrm>
            <a:off x="717000" y="2702925"/>
            <a:ext cx="1924800" cy="582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3126" name="Google Shape;3126;p67"/>
          <p:cNvSpPr txBox="1">
            <a:spLocks noGrp="1"/>
          </p:cNvSpPr>
          <p:nvPr>
            <p:ph type="subTitle" idx="3"/>
          </p:nvPr>
        </p:nvSpPr>
        <p:spPr>
          <a:xfrm>
            <a:off x="2641655" y="2232375"/>
            <a:ext cx="19248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127" name="Google Shape;3127;p67"/>
          <p:cNvSpPr txBox="1">
            <a:spLocks noGrp="1"/>
          </p:cNvSpPr>
          <p:nvPr>
            <p:ph type="subTitle" idx="4"/>
          </p:nvPr>
        </p:nvSpPr>
        <p:spPr>
          <a:xfrm>
            <a:off x="2645395" y="2702925"/>
            <a:ext cx="1924800" cy="582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3128" name="Google Shape;3128;p67"/>
          <p:cNvSpPr txBox="1">
            <a:spLocks noGrp="1"/>
          </p:cNvSpPr>
          <p:nvPr>
            <p:ph type="subTitle" idx="5"/>
          </p:nvPr>
        </p:nvSpPr>
        <p:spPr>
          <a:xfrm>
            <a:off x="4573795" y="2232375"/>
            <a:ext cx="19248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129" name="Google Shape;3129;p67"/>
          <p:cNvSpPr txBox="1">
            <a:spLocks noGrp="1"/>
          </p:cNvSpPr>
          <p:nvPr>
            <p:ph type="subTitle" idx="6"/>
          </p:nvPr>
        </p:nvSpPr>
        <p:spPr>
          <a:xfrm>
            <a:off x="4577536" y="2702925"/>
            <a:ext cx="1924800" cy="582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3130" name="Google Shape;3130;p67"/>
          <p:cNvSpPr txBox="1">
            <a:spLocks noGrp="1"/>
          </p:cNvSpPr>
          <p:nvPr>
            <p:ph type="subTitle" idx="7"/>
          </p:nvPr>
        </p:nvSpPr>
        <p:spPr>
          <a:xfrm>
            <a:off x="6502282" y="2232375"/>
            <a:ext cx="1924800" cy="504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131" name="Google Shape;3131;p67"/>
          <p:cNvSpPr txBox="1">
            <a:spLocks noGrp="1"/>
          </p:cNvSpPr>
          <p:nvPr>
            <p:ph type="subTitle" idx="8"/>
          </p:nvPr>
        </p:nvSpPr>
        <p:spPr>
          <a:xfrm>
            <a:off x="6506025" y="2702925"/>
            <a:ext cx="1924800" cy="582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3132" name="Google Shape;3132;p67"/>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14_1">
    <p:spTree>
      <p:nvGrpSpPr>
        <p:cNvPr id="1" name="Shape 3133"/>
        <p:cNvGrpSpPr/>
        <p:nvPr/>
      </p:nvGrpSpPr>
      <p:grpSpPr>
        <a:xfrm>
          <a:off x="0" y="0"/>
          <a:ext cx="0" cy="0"/>
          <a:chOff x="0" y="0"/>
          <a:chExt cx="0" cy="0"/>
        </a:xfrm>
      </p:grpSpPr>
      <p:grpSp>
        <p:nvGrpSpPr>
          <p:cNvPr id="3134" name="Google Shape;3134;p68"/>
          <p:cNvGrpSpPr/>
          <p:nvPr/>
        </p:nvGrpSpPr>
        <p:grpSpPr>
          <a:xfrm rot="10800000">
            <a:off x="-500592" y="1121507"/>
            <a:ext cx="10488084" cy="6107348"/>
            <a:chOff x="-120550" y="-133450"/>
            <a:chExt cx="7847425" cy="4570000"/>
          </a:xfrm>
        </p:grpSpPr>
        <p:sp>
          <p:nvSpPr>
            <p:cNvPr id="3135" name="Google Shape;3135;p68"/>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68"/>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68"/>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68"/>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68"/>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68"/>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68"/>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68"/>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68"/>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68"/>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68"/>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68"/>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68"/>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68"/>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68"/>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68"/>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68"/>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68"/>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68"/>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68"/>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68"/>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68"/>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68"/>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68"/>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68"/>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68"/>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68"/>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68"/>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68"/>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68"/>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68"/>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68"/>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68"/>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68"/>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68"/>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68"/>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68"/>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68"/>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68"/>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68"/>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68"/>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68"/>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68"/>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68"/>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68"/>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68"/>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68"/>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68"/>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68"/>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68"/>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68"/>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68"/>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68"/>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68"/>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68"/>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68"/>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68"/>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68"/>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68"/>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68"/>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68"/>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68"/>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68"/>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68"/>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68"/>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68"/>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68"/>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68"/>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68"/>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68"/>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68"/>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68"/>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68"/>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68"/>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68"/>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68"/>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68"/>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68"/>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68"/>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68"/>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68"/>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68"/>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68"/>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68"/>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68"/>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68"/>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68"/>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68"/>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68"/>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68"/>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68"/>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68"/>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68"/>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68"/>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68"/>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68"/>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68"/>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68"/>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68"/>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68"/>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68"/>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68"/>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68"/>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68"/>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68"/>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68"/>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68"/>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68"/>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68"/>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68"/>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68"/>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68"/>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68"/>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68"/>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68"/>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68"/>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68"/>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68"/>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68"/>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68"/>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68"/>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68"/>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68"/>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68"/>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68"/>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68"/>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68"/>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68"/>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68"/>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68"/>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68"/>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68"/>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68"/>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68"/>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68"/>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68"/>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68"/>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68"/>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68"/>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68"/>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68"/>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68"/>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68"/>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68"/>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68"/>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68"/>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68"/>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68"/>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68"/>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68"/>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68"/>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68"/>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68"/>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68"/>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68"/>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68"/>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68"/>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68"/>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68"/>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68"/>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68"/>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68"/>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68"/>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68"/>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68"/>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68"/>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68"/>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68"/>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68"/>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68"/>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68"/>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68"/>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68"/>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68"/>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68"/>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68"/>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68"/>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68"/>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68"/>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68"/>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68"/>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68"/>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68"/>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68"/>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68"/>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68"/>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68"/>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68"/>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68"/>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68"/>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68"/>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68"/>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68"/>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68"/>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68"/>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68"/>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68"/>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68"/>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68"/>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68"/>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68"/>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68"/>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68"/>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68"/>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68"/>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p68"/>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68"/>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68"/>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68"/>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68"/>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68"/>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68"/>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68"/>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68"/>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68"/>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68"/>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68"/>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68"/>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68"/>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68"/>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68"/>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68"/>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68"/>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68"/>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68"/>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68"/>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68"/>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68"/>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68"/>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68"/>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68"/>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68"/>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68"/>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68"/>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68"/>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68"/>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68"/>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68"/>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68"/>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68"/>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68"/>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68"/>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68"/>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68"/>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68"/>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68"/>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68"/>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68"/>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68"/>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68"/>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68"/>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68"/>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68"/>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68"/>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68"/>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68"/>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68"/>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68"/>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68"/>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68"/>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68"/>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68"/>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68"/>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68"/>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68"/>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68"/>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68"/>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68"/>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68"/>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68"/>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68"/>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68"/>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68"/>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68"/>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68"/>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68"/>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68"/>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68"/>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68"/>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68"/>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68"/>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68"/>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68"/>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68"/>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68"/>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68"/>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68"/>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68"/>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68"/>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68"/>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68"/>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68"/>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68"/>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68"/>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68"/>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68"/>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68"/>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68"/>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68"/>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68"/>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68"/>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68"/>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68"/>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68"/>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68"/>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68"/>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68"/>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68"/>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68"/>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68"/>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68"/>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68"/>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68"/>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68"/>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68"/>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68"/>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68"/>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68"/>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68"/>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68"/>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68"/>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68"/>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68"/>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58" name="Google Shape;3458;p68"/>
          <p:cNvSpPr txBox="1">
            <a:spLocks noGrp="1"/>
          </p:cNvSpPr>
          <p:nvPr>
            <p:ph type="subTitle" idx="1"/>
          </p:nvPr>
        </p:nvSpPr>
        <p:spPr>
          <a:xfrm>
            <a:off x="722765" y="2278744"/>
            <a:ext cx="2550300" cy="340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3459" name="Google Shape;3459;p68"/>
          <p:cNvSpPr txBox="1">
            <a:spLocks noGrp="1"/>
          </p:cNvSpPr>
          <p:nvPr>
            <p:ph type="subTitle" idx="2"/>
          </p:nvPr>
        </p:nvSpPr>
        <p:spPr>
          <a:xfrm>
            <a:off x="3306312" y="2278744"/>
            <a:ext cx="2550300" cy="340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3460" name="Google Shape;3460;p68"/>
          <p:cNvSpPr txBox="1">
            <a:spLocks noGrp="1"/>
          </p:cNvSpPr>
          <p:nvPr>
            <p:ph type="subTitle" idx="3"/>
          </p:nvPr>
        </p:nvSpPr>
        <p:spPr>
          <a:xfrm>
            <a:off x="5889847" y="2278744"/>
            <a:ext cx="2550300" cy="340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3461" name="Google Shape;3461;p68"/>
          <p:cNvSpPr txBox="1">
            <a:spLocks noGrp="1"/>
          </p:cNvSpPr>
          <p:nvPr>
            <p:ph type="subTitle" idx="4"/>
          </p:nvPr>
        </p:nvSpPr>
        <p:spPr>
          <a:xfrm>
            <a:off x="722750" y="2648919"/>
            <a:ext cx="2550300" cy="582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462" name="Google Shape;3462;p68"/>
          <p:cNvSpPr txBox="1">
            <a:spLocks noGrp="1"/>
          </p:cNvSpPr>
          <p:nvPr>
            <p:ph type="subTitle" idx="5"/>
          </p:nvPr>
        </p:nvSpPr>
        <p:spPr>
          <a:xfrm>
            <a:off x="3306295" y="2649177"/>
            <a:ext cx="2550300" cy="58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463" name="Google Shape;3463;p68"/>
          <p:cNvSpPr txBox="1">
            <a:spLocks noGrp="1"/>
          </p:cNvSpPr>
          <p:nvPr>
            <p:ph type="subTitle" idx="6"/>
          </p:nvPr>
        </p:nvSpPr>
        <p:spPr>
          <a:xfrm>
            <a:off x="5889827" y="2649177"/>
            <a:ext cx="2550300" cy="58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464" name="Google Shape;3464;p68"/>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65"/>
        <p:cNvGrpSpPr/>
        <p:nvPr/>
      </p:nvGrpSpPr>
      <p:grpSpPr>
        <a:xfrm>
          <a:off x="0" y="0"/>
          <a:ext cx="0" cy="0"/>
          <a:chOff x="0" y="0"/>
          <a:chExt cx="0" cy="0"/>
        </a:xfrm>
      </p:grpSpPr>
      <p:grpSp>
        <p:nvGrpSpPr>
          <p:cNvPr id="3466" name="Google Shape;3466;p69"/>
          <p:cNvGrpSpPr/>
          <p:nvPr/>
        </p:nvGrpSpPr>
        <p:grpSpPr>
          <a:xfrm>
            <a:off x="-767292" y="3067057"/>
            <a:ext cx="10488084" cy="6107348"/>
            <a:chOff x="-120550" y="-133450"/>
            <a:chExt cx="7847425" cy="4570000"/>
          </a:xfrm>
        </p:grpSpPr>
        <p:sp>
          <p:nvSpPr>
            <p:cNvPr id="3467" name="Google Shape;3467;p69"/>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69"/>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69"/>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69"/>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69"/>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69"/>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69"/>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69"/>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69"/>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69"/>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69"/>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69"/>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69"/>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69"/>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69"/>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69"/>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69"/>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69"/>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69"/>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69"/>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69"/>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69"/>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69"/>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69"/>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69"/>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69"/>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69"/>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p69"/>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69"/>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69"/>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69"/>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69"/>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69"/>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69"/>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69"/>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p69"/>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69"/>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69"/>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69"/>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69"/>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69"/>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69"/>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69"/>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69"/>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69"/>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69"/>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69"/>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69"/>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69"/>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69"/>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69"/>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69"/>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69"/>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69"/>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69"/>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69"/>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69"/>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69"/>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69"/>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69"/>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69"/>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69"/>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69"/>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69"/>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69"/>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69"/>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69"/>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69"/>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69"/>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69"/>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69"/>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69"/>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69"/>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69"/>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69"/>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69"/>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69"/>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69"/>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69"/>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69"/>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69"/>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69"/>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p69"/>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69"/>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69"/>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69"/>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69"/>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69"/>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69"/>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69"/>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69"/>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69"/>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69"/>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69"/>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69"/>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69"/>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69"/>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69"/>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69"/>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69"/>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69"/>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69"/>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69"/>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69"/>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69"/>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69"/>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69"/>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69"/>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69"/>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69"/>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69"/>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69"/>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69"/>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69"/>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69"/>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69"/>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69"/>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69"/>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69"/>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69"/>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69"/>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69"/>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69"/>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69"/>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69"/>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69"/>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69"/>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69"/>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69"/>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69"/>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69"/>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69"/>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69"/>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0" name="Google Shape;3600;p69"/>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p69"/>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p69"/>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3" name="Google Shape;3603;p69"/>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p69"/>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69"/>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69"/>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69"/>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69"/>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69"/>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69"/>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69"/>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69"/>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p69"/>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69"/>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69"/>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69"/>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69"/>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69"/>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69"/>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69"/>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p69"/>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69"/>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69"/>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69"/>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69"/>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69"/>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p69"/>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p69"/>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69"/>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69"/>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69"/>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69"/>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69"/>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69"/>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69"/>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69"/>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69"/>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69"/>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p69"/>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69"/>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69"/>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69"/>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69"/>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69"/>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69"/>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69"/>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69"/>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69"/>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69"/>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69"/>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69"/>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69"/>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69"/>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69"/>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69"/>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69"/>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69"/>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69"/>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69"/>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69"/>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69"/>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69"/>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69"/>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69"/>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69"/>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69"/>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69"/>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69"/>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69"/>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69"/>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69"/>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69"/>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69"/>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69"/>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69"/>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69"/>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69"/>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69"/>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69"/>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69"/>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69"/>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69"/>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69"/>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69"/>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69"/>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69"/>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69"/>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69"/>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69"/>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69"/>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69"/>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69"/>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69"/>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69"/>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69"/>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69"/>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69"/>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69"/>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69"/>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69"/>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69"/>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69"/>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69"/>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69"/>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69"/>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69"/>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69"/>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69"/>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69"/>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69"/>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69"/>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69"/>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69"/>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69"/>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69"/>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69"/>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69"/>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69"/>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69"/>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69"/>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69"/>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69"/>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69"/>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4" name="Google Shape;3724;p69"/>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p69"/>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69"/>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69"/>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69"/>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69"/>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69"/>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69"/>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69"/>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69"/>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69"/>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69"/>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69"/>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69"/>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69"/>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69"/>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69"/>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69"/>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69"/>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69"/>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69"/>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69"/>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69"/>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69"/>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69"/>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69"/>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69"/>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1" name="Google Shape;3751;p69"/>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69"/>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3" name="Google Shape;3753;p69"/>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69"/>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69"/>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6" name="Google Shape;3756;p69"/>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69"/>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69"/>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69"/>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69"/>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69"/>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69"/>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69"/>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69"/>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69"/>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69"/>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69"/>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69"/>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69"/>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69"/>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1" name="Google Shape;3771;p69"/>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69"/>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69"/>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69"/>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69"/>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69"/>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69"/>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69"/>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69"/>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69"/>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69"/>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69"/>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69"/>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69"/>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69"/>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69"/>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69"/>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69"/>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69"/>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90" name="Google Shape;3790;p69"/>
          <p:cNvSpPr txBox="1">
            <a:spLocks noGrp="1"/>
          </p:cNvSpPr>
          <p:nvPr>
            <p:ph type="title"/>
          </p:nvPr>
        </p:nvSpPr>
        <p:spPr>
          <a:xfrm>
            <a:off x="1510350" y="539500"/>
            <a:ext cx="6123300" cy="203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Clr>
                <a:schemeClr val="dk2"/>
              </a:buClr>
              <a:buSzPts val="4800"/>
              <a:buNone/>
              <a:defRPr sz="4800">
                <a:solidFill>
                  <a:schemeClr val="dk2"/>
                </a:solidFill>
              </a:defRPr>
            </a:lvl2pPr>
            <a:lvl3pPr lvl="2" algn="l">
              <a:lnSpc>
                <a:spcPct val="100000"/>
              </a:lnSpc>
              <a:spcBef>
                <a:spcPts val="0"/>
              </a:spcBef>
              <a:spcAft>
                <a:spcPts val="0"/>
              </a:spcAft>
              <a:buClr>
                <a:schemeClr val="dk2"/>
              </a:buClr>
              <a:buSzPts val="4800"/>
              <a:buNone/>
              <a:defRPr sz="4800">
                <a:solidFill>
                  <a:schemeClr val="dk2"/>
                </a:solidFill>
              </a:defRPr>
            </a:lvl3pPr>
            <a:lvl4pPr lvl="3" algn="l">
              <a:lnSpc>
                <a:spcPct val="100000"/>
              </a:lnSpc>
              <a:spcBef>
                <a:spcPts val="0"/>
              </a:spcBef>
              <a:spcAft>
                <a:spcPts val="0"/>
              </a:spcAft>
              <a:buClr>
                <a:schemeClr val="dk2"/>
              </a:buClr>
              <a:buSzPts val="4800"/>
              <a:buNone/>
              <a:defRPr sz="4800">
                <a:solidFill>
                  <a:schemeClr val="dk2"/>
                </a:solidFill>
              </a:defRPr>
            </a:lvl4pPr>
            <a:lvl5pPr lvl="4" algn="l">
              <a:lnSpc>
                <a:spcPct val="100000"/>
              </a:lnSpc>
              <a:spcBef>
                <a:spcPts val="0"/>
              </a:spcBef>
              <a:spcAft>
                <a:spcPts val="0"/>
              </a:spcAft>
              <a:buClr>
                <a:schemeClr val="dk2"/>
              </a:buClr>
              <a:buSzPts val="4800"/>
              <a:buNone/>
              <a:defRPr sz="4800">
                <a:solidFill>
                  <a:schemeClr val="dk2"/>
                </a:solidFill>
              </a:defRPr>
            </a:lvl5pPr>
            <a:lvl6pPr lvl="5" algn="l">
              <a:lnSpc>
                <a:spcPct val="100000"/>
              </a:lnSpc>
              <a:spcBef>
                <a:spcPts val="0"/>
              </a:spcBef>
              <a:spcAft>
                <a:spcPts val="0"/>
              </a:spcAft>
              <a:buClr>
                <a:schemeClr val="dk2"/>
              </a:buClr>
              <a:buSzPts val="4800"/>
              <a:buNone/>
              <a:defRPr sz="4800">
                <a:solidFill>
                  <a:schemeClr val="dk2"/>
                </a:solidFill>
              </a:defRPr>
            </a:lvl6pPr>
            <a:lvl7pPr lvl="6" algn="l">
              <a:lnSpc>
                <a:spcPct val="100000"/>
              </a:lnSpc>
              <a:spcBef>
                <a:spcPts val="0"/>
              </a:spcBef>
              <a:spcAft>
                <a:spcPts val="0"/>
              </a:spcAft>
              <a:buClr>
                <a:schemeClr val="dk2"/>
              </a:buClr>
              <a:buSzPts val="4800"/>
              <a:buNone/>
              <a:defRPr sz="4800">
                <a:solidFill>
                  <a:schemeClr val="dk2"/>
                </a:solidFill>
              </a:defRPr>
            </a:lvl7pPr>
            <a:lvl8pPr lvl="7" algn="l">
              <a:lnSpc>
                <a:spcPct val="100000"/>
              </a:lnSpc>
              <a:spcBef>
                <a:spcPts val="0"/>
              </a:spcBef>
              <a:spcAft>
                <a:spcPts val="0"/>
              </a:spcAft>
              <a:buClr>
                <a:schemeClr val="dk2"/>
              </a:buClr>
              <a:buSzPts val="4800"/>
              <a:buNone/>
              <a:defRPr sz="4800">
                <a:solidFill>
                  <a:schemeClr val="dk2"/>
                </a:solidFill>
              </a:defRPr>
            </a:lvl8pPr>
            <a:lvl9pPr lvl="8" algn="l">
              <a:lnSpc>
                <a:spcPct val="100000"/>
              </a:lnSpc>
              <a:spcBef>
                <a:spcPts val="0"/>
              </a:spcBef>
              <a:spcAft>
                <a:spcPts val="0"/>
              </a:spcAft>
              <a:buClr>
                <a:schemeClr val="dk2"/>
              </a:buClr>
              <a:buSzPts val="4800"/>
              <a:buNone/>
              <a:defRPr sz="48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91"/>
        <p:cNvGrpSpPr/>
        <p:nvPr/>
      </p:nvGrpSpPr>
      <p:grpSpPr>
        <a:xfrm>
          <a:off x="0" y="0"/>
          <a:ext cx="0" cy="0"/>
          <a:chOff x="0" y="0"/>
          <a:chExt cx="0" cy="0"/>
        </a:xfrm>
      </p:grpSpPr>
      <p:grpSp>
        <p:nvGrpSpPr>
          <p:cNvPr id="3792" name="Google Shape;3792;p70"/>
          <p:cNvGrpSpPr/>
          <p:nvPr/>
        </p:nvGrpSpPr>
        <p:grpSpPr>
          <a:xfrm rot="4206271">
            <a:off x="-3084294" y="1619749"/>
            <a:ext cx="9206054" cy="7198960"/>
            <a:chOff x="-3560675" y="-1695025"/>
            <a:chExt cx="9206200" cy="7199075"/>
          </a:xfrm>
        </p:grpSpPr>
        <p:sp>
          <p:nvSpPr>
            <p:cNvPr id="3793" name="Google Shape;3793;p70"/>
            <p:cNvSpPr/>
            <p:nvPr/>
          </p:nvSpPr>
          <p:spPr>
            <a:xfrm>
              <a:off x="3144700" y="1760900"/>
              <a:ext cx="49725" cy="38825"/>
            </a:xfrm>
            <a:custGeom>
              <a:avLst/>
              <a:gdLst/>
              <a:ahLst/>
              <a:cxnLst/>
              <a:rect l="l" t="t" r="r" b="b"/>
              <a:pathLst>
                <a:path w="1989" h="1553" extrusionOk="0">
                  <a:moveTo>
                    <a:pt x="1058" y="1"/>
                  </a:moveTo>
                  <a:cubicBezTo>
                    <a:pt x="1040" y="1"/>
                    <a:pt x="1022" y="2"/>
                    <a:pt x="1004" y="3"/>
                  </a:cubicBezTo>
                  <a:cubicBezTo>
                    <a:pt x="1" y="33"/>
                    <a:pt x="31" y="1553"/>
                    <a:pt x="1034" y="1553"/>
                  </a:cubicBezTo>
                  <a:cubicBezTo>
                    <a:pt x="1988" y="1523"/>
                    <a:pt x="1977" y="1"/>
                    <a:pt x="10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70"/>
            <p:cNvSpPr/>
            <p:nvPr/>
          </p:nvSpPr>
          <p:spPr>
            <a:xfrm>
              <a:off x="2791350" y="1538300"/>
              <a:ext cx="49950" cy="38775"/>
            </a:xfrm>
            <a:custGeom>
              <a:avLst/>
              <a:gdLst/>
              <a:ahLst/>
              <a:cxnLst/>
              <a:rect l="l" t="t" r="r" b="b"/>
              <a:pathLst>
                <a:path w="1998" h="1551" extrusionOk="0">
                  <a:moveTo>
                    <a:pt x="1002" y="0"/>
                  </a:moveTo>
                  <a:cubicBezTo>
                    <a:pt x="993" y="0"/>
                    <a:pt x="983" y="0"/>
                    <a:pt x="973" y="1"/>
                  </a:cubicBezTo>
                  <a:cubicBezTo>
                    <a:pt x="1"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70"/>
            <p:cNvSpPr/>
            <p:nvPr/>
          </p:nvSpPr>
          <p:spPr>
            <a:xfrm>
              <a:off x="3881050" y="912150"/>
              <a:ext cx="50175" cy="39550"/>
            </a:xfrm>
            <a:custGeom>
              <a:avLst/>
              <a:gdLst/>
              <a:ahLst/>
              <a:cxnLst/>
              <a:rect l="l" t="t" r="r" b="b"/>
              <a:pathLst>
                <a:path w="2007" h="1582" extrusionOk="0">
                  <a:moveTo>
                    <a:pt x="973" y="1"/>
                  </a:moveTo>
                  <a:cubicBezTo>
                    <a:pt x="0" y="62"/>
                    <a:pt x="30" y="1581"/>
                    <a:pt x="1033" y="158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96" name="Google Shape;3796;p70"/>
            <p:cNvGrpSpPr/>
            <p:nvPr/>
          </p:nvGrpSpPr>
          <p:grpSpPr>
            <a:xfrm>
              <a:off x="-3560675" y="-1695025"/>
              <a:ext cx="9206200" cy="7199075"/>
              <a:chOff x="-3560675" y="-1695025"/>
              <a:chExt cx="9206200" cy="7199075"/>
            </a:xfrm>
          </p:grpSpPr>
          <p:sp>
            <p:nvSpPr>
              <p:cNvPr id="3797" name="Google Shape;3797;p70"/>
              <p:cNvSpPr/>
              <p:nvPr/>
            </p:nvSpPr>
            <p:spPr>
              <a:xfrm>
                <a:off x="3584675" y="-201850"/>
                <a:ext cx="50175" cy="38800"/>
              </a:xfrm>
              <a:custGeom>
                <a:avLst/>
                <a:gdLst/>
                <a:ahLst/>
                <a:cxnLst/>
                <a:rect l="l" t="t" r="r" b="b"/>
                <a:pathLst>
                  <a:path w="2007" h="1552" extrusionOk="0">
                    <a:moveTo>
                      <a:pt x="973" y="1"/>
                    </a:moveTo>
                    <a:cubicBezTo>
                      <a:pt x="1" y="31"/>
                      <a:pt x="31" y="1551"/>
                      <a:pt x="1034" y="1551"/>
                    </a:cubicBezTo>
                    <a:cubicBezTo>
                      <a:pt x="2007"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70"/>
              <p:cNvSpPr/>
              <p:nvPr/>
            </p:nvSpPr>
            <p:spPr>
              <a:xfrm>
                <a:off x="4071775" y="186450"/>
                <a:ext cx="49925" cy="39550"/>
              </a:xfrm>
              <a:custGeom>
                <a:avLst/>
                <a:gdLst/>
                <a:ahLst/>
                <a:cxnLst/>
                <a:rect l="l" t="t" r="r" b="b"/>
                <a:pathLst>
                  <a:path w="1997" h="1582" extrusionOk="0">
                    <a:moveTo>
                      <a:pt x="1032" y="1"/>
                    </a:moveTo>
                    <a:cubicBezTo>
                      <a:pt x="1023" y="1"/>
                      <a:pt x="1013" y="1"/>
                      <a:pt x="1003" y="1"/>
                    </a:cubicBezTo>
                    <a:cubicBezTo>
                      <a:pt x="0" y="62"/>
                      <a:pt x="31" y="1582"/>
                      <a:pt x="1034" y="1582"/>
                    </a:cubicBezTo>
                    <a:cubicBezTo>
                      <a:pt x="199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70"/>
              <p:cNvSpPr/>
              <p:nvPr/>
            </p:nvSpPr>
            <p:spPr>
              <a:xfrm>
                <a:off x="4755675" y="-352300"/>
                <a:ext cx="50175" cy="39550"/>
              </a:xfrm>
              <a:custGeom>
                <a:avLst/>
                <a:gdLst/>
                <a:ahLst/>
                <a:cxnLst/>
                <a:rect l="l" t="t" r="r" b="b"/>
                <a:pathLst>
                  <a:path w="2007" h="1582" extrusionOk="0">
                    <a:moveTo>
                      <a:pt x="1004" y="1"/>
                    </a:moveTo>
                    <a:cubicBezTo>
                      <a:pt x="0" y="61"/>
                      <a:pt x="31" y="1581"/>
                      <a:pt x="1034" y="1581"/>
                    </a:cubicBezTo>
                    <a:cubicBezTo>
                      <a:pt x="2007" y="1520"/>
                      <a:pt x="1976"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70"/>
              <p:cNvSpPr/>
              <p:nvPr/>
            </p:nvSpPr>
            <p:spPr>
              <a:xfrm>
                <a:off x="5595350" y="406075"/>
                <a:ext cx="50175" cy="38775"/>
              </a:xfrm>
              <a:custGeom>
                <a:avLst/>
                <a:gdLst/>
                <a:ahLst/>
                <a:cxnLst/>
                <a:rect l="l" t="t" r="r" b="b"/>
                <a:pathLst>
                  <a:path w="2007" h="1551" extrusionOk="0">
                    <a:moveTo>
                      <a:pt x="1004" y="0"/>
                    </a:moveTo>
                    <a:cubicBezTo>
                      <a:pt x="1" y="31"/>
                      <a:pt x="31" y="1551"/>
                      <a:pt x="1034" y="1551"/>
                    </a:cubicBezTo>
                    <a:cubicBezTo>
                      <a:pt x="2007" y="1520"/>
                      <a:pt x="1976"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70"/>
              <p:cNvSpPr/>
              <p:nvPr/>
            </p:nvSpPr>
            <p:spPr>
              <a:xfrm>
                <a:off x="1941075" y="5468575"/>
                <a:ext cx="50675" cy="35475"/>
              </a:xfrm>
              <a:custGeom>
                <a:avLst/>
                <a:gdLst/>
                <a:ahLst/>
                <a:cxnLst/>
                <a:rect l="l" t="t" r="r" b="b"/>
                <a:pathLst>
                  <a:path w="2027" h="1419" extrusionOk="0">
                    <a:moveTo>
                      <a:pt x="1041" y="0"/>
                    </a:moveTo>
                    <a:cubicBezTo>
                      <a:pt x="495" y="0"/>
                      <a:pt x="1" y="690"/>
                      <a:pt x="516" y="1181"/>
                    </a:cubicBezTo>
                    <a:cubicBezTo>
                      <a:pt x="669" y="1349"/>
                      <a:pt x="844" y="1419"/>
                      <a:pt x="1014" y="1419"/>
                    </a:cubicBezTo>
                    <a:cubicBezTo>
                      <a:pt x="1551" y="1419"/>
                      <a:pt x="2027" y="717"/>
                      <a:pt x="1519" y="208"/>
                    </a:cubicBezTo>
                    <a:cubicBezTo>
                      <a:pt x="1372" y="62"/>
                      <a:pt x="1204" y="0"/>
                      <a:pt x="10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02" name="Google Shape;3802;p70"/>
              <p:cNvGrpSpPr/>
              <p:nvPr/>
            </p:nvGrpSpPr>
            <p:grpSpPr>
              <a:xfrm>
                <a:off x="-3560675" y="-1695025"/>
                <a:ext cx="9184925" cy="7184775"/>
                <a:chOff x="-3560675" y="-1695025"/>
                <a:chExt cx="9184925" cy="7184775"/>
              </a:xfrm>
            </p:grpSpPr>
            <p:sp>
              <p:nvSpPr>
                <p:cNvPr id="3803" name="Google Shape;3803;p70"/>
                <p:cNvSpPr/>
                <p:nvPr/>
              </p:nvSpPr>
              <p:spPr>
                <a:xfrm>
                  <a:off x="-1101575" y="-1682675"/>
                  <a:ext cx="6725825" cy="4350200"/>
                </a:xfrm>
                <a:custGeom>
                  <a:avLst/>
                  <a:gdLst/>
                  <a:ahLst/>
                  <a:cxnLst/>
                  <a:rect l="l" t="t" r="r" b="b"/>
                  <a:pathLst>
                    <a:path w="269033" h="174008" extrusionOk="0">
                      <a:moveTo>
                        <a:pt x="59302" y="540"/>
                      </a:moveTo>
                      <a:lnTo>
                        <a:pt x="70458" y="37653"/>
                      </a:lnTo>
                      <a:lnTo>
                        <a:pt x="70458" y="37653"/>
                      </a:lnTo>
                      <a:lnTo>
                        <a:pt x="20365" y="22790"/>
                      </a:lnTo>
                      <a:lnTo>
                        <a:pt x="59302" y="540"/>
                      </a:lnTo>
                      <a:close/>
                      <a:moveTo>
                        <a:pt x="103984" y="31635"/>
                      </a:moveTo>
                      <a:lnTo>
                        <a:pt x="93984" y="45769"/>
                      </a:lnTo>
                      <a:cubicBezTo>
                        <a:pt x="93893" y="45860"/>
                        <a:pt x="93953" y="45981"/>
                        <a:pt x="94014" y="46042"/>
                      </a:cubicBezTo>
                      <a:lnTo>
                        <a:pt x="94045" y="46073"/>
                      </a:lnTo>
                      <a:lnTo>
                        <a:pt x="91036" y="54431"/>
                      </a:lnTo>
                      <a:lnTo>
                        <a:pt x="71066" y="38170"/>
                      </a:lnTo>
                      <a:lnTo>
                        <a:pt x="103984" y="31635"/>
                      </a:lnTo>
                      <a:close/>
                      <a:moveTo>
                        <a:pt x="129516" y="12334"/>
                      </a:moveTo>
                      <a:lnTo>
                        <a:pt x="116446" y="58048"/>
                      </a:lnTo>
                      <a:lnTo>
                        <a:pt x="94409" y="45921"/>
                      </a:lnTo>
                      <a:lnTo>
                        <a:pt x="129516" y="12334"/>
                      </a:lnTo>
                      <a:close/>
                      <a:moveTo>
                        <a:pt x="49363" y="35221"/>
                      </a:moveTo>
                      <a:lnTo>
                        <a:pt x="70640" y="38170"/>
                      </a:lnTo>
                      <a:lnTo>
                        <a:pt x="70640" y="38322"/>
                      </a:lnTo>
                      <a:lnTo>
                        <a:pt x="87054" y="64401"/>
                      </a:lnTo>
                      <a:lnTo>
                        <a:pt x="87054" y="64401"/>
                      </a:lnTo>
                      <a:lnTo>
                        <a:pt x="49363" y="35221"/>
                      </a:lnTo>
                      <a:close/>
                      <a:moveTo>
                        <a:pt x="71643" y="39142"/>
                      </a:moveTo>
                      <a:lnTo>
                        <a:pt x="90975" y="54796"/>
                      </a:lnTo>
                      <a:lnTo>
                        <a:pt x="87510" y="64401"/>
                      </a:lnTo>
                      <a:lnTo>
                        <a:pt x="71643" y="39142"/>
                      </a:lnTo>
                      <a:close/>
                      <a:moveTo>
                        <a:pt x="49454" y="35799"/>
                      </a:moveTo>
                      <a:lnTo>
                        <a:pt x="86689" y="64644"/>
                      </a:lnTo>
                      <a:lnTo>
                        <a:pt x="62707" y="60511"/>
                      </a:lnTo>
                      <a:lnTo>
                        <a:pt x="62707" y="60359"/>
                      </a:lnTo>
                      <a:lnTo>
                        <a:pt x="49454" y="35799"/>
                      </a:lnTo>
                      <a:close/>
                      <a:moveTo>
                        <a:pt x="20335" y="23185"/>
                      </a:moveTo>
                      <a:lnTo>
                        <a:pt x="68786" y="37531"/>
                      </a:lnTo>
                      <a:lnTo>
                        <a:pt x="48846" y="34765"/>
                      </a:lnTo>
                      <a:lnTo>
                        <a:pt x="48755" y="34765"/>
                      </a:lnTo>
                      <a:lnTo>
                        <a:pt x="48634" y="34644"/>
                      </a:lnTo>
                      <a:cubicBezTo>
                        <a:pt x="48608" y="34618"/>
                        <a:pt x="48571" y="34609"/>
                        <a:pt x="48533" y="34609"/>
                      </a:cubicBezTo>
                      <a:cubicBezTo>
                        <a:pt x="48481" y="34609"/>
                        <a:pt x="48425" y="34626"/>
                        <a:pt x="48390" y="34644"/>
                      </a:cubicBezTo>
                      <a:lnTo>
                        <a:pt x="15593" y="66985"/>
                      </a:lnTo>
                      <a:lnTo>
                        <a:pt x="20335" y="23185"/>
                      </a:lnTo>
                      <a:close/>
                      <a:moveTo>
                        <a:pt x="91248" y="55039"/>
                      </a:moveTo>
                      <a:lnTo>
                        <a:pt x="111583" y="71514"/>
                      </a:lnTo>
                      <a:lnTo>
                        <a:pt x="87753" y="64827"/>
                      </a:lnTo>
                      <a:lnTo>
                        <a:pt x="91248" y="55039"/>
                      </a:lnTo>
                      <a:close/>
                      <a:moveTo>
                        <a:pt x="94349" y="46346"/>
                      </a:moveTo>
                      <a:lnTo>
                        <a:pt x="116325" y="58444"/>
                      </a:lnTo>
                      <a:lnTo>
                        <a:pt x="112525" y="71787"/>
                      </a:lnTo>
                      <a:lnTo>
                        <a:pt x="91400" y="54675"/>
                      </a:lnTo>
                      <a:lnTo>
                        <a:pt x="94349" y="46346"/>
                      </a:lnTo>
                      <a:close/>
                      <a:moveTo>
                        <a:pt x="129820" y="12759"/>
                      </a:moveTo>
                      <a:lnTo>
                        <a:pt x="150672" y="76863"/>
                      </a:lnTo>
                      <a:lnTo>
                        <a:pt x="116781" y="58231"/>
                      </a:lnTo>
                      <a:lnTo>
                        <a:pt x="129820" y="12759"/>
                      </a:lnTo>
                      <a:close/>
                      <a:moveTo>
                        <a:pt x="130216" y="12729"/>
                      </a:moveTo>
                      <a:lnTo>
                        <a:pt x="172557" y="68201"/>
                      </a:lnTo>
                      <a:lnTo>
                        <a:pt x="153286" y="78262"/>
                      </a:lnTo>
                      <a:lnTo>
                        <a:pt x="151158" y="77137"/>
                      </a:lnTo>
                      <a:lnTo>
                        <a:pt x="130216" y="12729"/>
                      </a:lnTo>
                      <a:close/>
                      <a:moveTo>
                        <a:pt x="151341" y="77684"/>
                      </a:moveTo>
                      <a:lnTo>
                        <a:pt x="152921" y="78535"/>
                      </a:lnTo>
                      <a:lnTo>
                        <a:pt x="151797" y="79113"/>
                      </a:lnTo>
                      <a:lnTo>
                        <a:pt x="151341" y="77684"/>
                      </a:lnTo>
                      <a:close/>
                      <a:moveTo>
                        <a:pt x="87753" y="65191"/>
                      </a:moveTo>
                      <a:lnTo>
                        <a:pt x="111796" y="71970"/>
                      </a:lnTo>
                      <a:lnTo>
                        <a:pt x="88421" y="81423"/>
                      </a:lnTo>
                      <a:lnTo>
                        <a:pt x="87753" y="65191"/>
                      </a:lnTo>
                      <a:close/>
                      <a:moveTo>
                        <a:pt x="63315" y="61027"/>
                      </a:moveTo>
                      <a:lnTo>
                        <a:pt x="87358" y="65131"/>
                      </a:lnTo>
                      <a:lnTo>
                        <a:pt x="88057" y="81575"/>
                      </a:lnTo>
                      <a:lnTo>
                        <a:pt x="87327" y="81848"/>
                      </a:lnTo>
                      <a:lnTo>
                        <a:pt x="63315" y="61027"/>
                      </a:lnTo>
                      <a:close/>
                      <a:moveTo>
                        <a:pt x="88087" y="81939"/>
                      </a:moveTo>
                      <a:lnTo>
                        <a:pt x="88118" y="82487"/>
                      </a:lnTo>
                      <a:lnTo>
                        <a:pt x="87722" y="82152"/>
                      </a:lnTo>
                      <a:lnTo>
                        <a:pt x="88087" y="81939"/>
                      </a:lnTo>
                      <a:close/>
                      <a:moveTo>
                        <a:pt x="62494" y="60723"/>
                      </a:moveTo>
                      <a:cubicBezTo>
                        <a:pt x="62494" y="60754"/>
                        <a:pt x="62524" y="60814"/>
                        <a:pt x="62555" y="60875"/>
                      </a:cubicBezTo>
                      <a:lnTo>
                        <a:pt x="86993" y="82031"/>
                      </a:lnTo>
                      <a:lnTo>
                        <a:pt x="83801" y="83338"/>
                      </a:lnTo>
                      <a:lnTo>
                        <a:pt x="44895" y="70359"/>
                      </a:lnTo>
                      <a:lnTo>
                        <a:pt x="62494" y="60723"/>
                      </a:lnTo>
                      <a:close/>
                      <a:moveTo>
                        <a:pt x="87297" y="82304"/>
                      </a:moveTo>
                      <a:lnTo>
                        <a:pt x="88118" y="83003"/>
                      </a:lnTo>
                      <a:lnTo>
                        <a:pt x="88209" y="84797"/>
                      </a:lnTo>
                      <a:lnTo>
                        <a:pt x="88209" y="84797"/>
                      </a:lnTo>
                      <a:lnTo>
                        <a:pt x="84318" y="83520"/>
                      </a:lnTo>
                      <a:lnTo>
                        <a:pt x="87297" y="82304"/>
                      </a:lnTo>
                      <a:close/>
                      <a:moveTo>
                        <a:pt x="88543" y="83368"/>
                      </a:moveTo>
                      <a:lnTo>
                        <a:pt x="91431" y="85860"/>
                      </a:lnTo>
                      <a:lnTo>
                        <a:pt x="88604" y="84918"/>
                      </a:lnTo>
                      <a:lnTo>
                        <a:pt x="88543" y="83368"/>
                      </a:lnTo>
                      <a:close/>
                      <a:moveTo>
                        <a:pt x="45229" y="70906"/>
                      </a:moveTo>
                      <a:lnTo>
                        <a:pt x="83193" y="83550"/>
                      </a:lnTo>
                      <a:lnTo>
                        <a:pt x="62403" y="91940"/>
                      </a:lnTo>
                      <a:lnTo>
                        <a:pt x="45229" y="70906"/>
                      </a:lnTo>
                      <a:close/>
                      <a:moveTo>
                        <a:pt x="116659" y="58626"/>
                      </a:moveTo>
                      <a:lnTo>
                        <a:pt x="150824" y="77380"/>
                      </a:lnTo>
                      <a:lnTo>
                        <a:pt x="151432" y="79265"/>
                      </a:lnTo>
                      <a:lnTo>
                        <a:pt x="120641" y="95313"/>
                      </a:lnTo>
                      <a:cubicBezTo>
                        <a:pt x="120580" y="95374"/>
                        <a:pt x="120550" y="95435"/>
                        <a:pt x="120550" y="95526"/>
                      </a:cubicBezTo>
                      <a:lnTo>
                        <a:pt x="120550" y="95557"/>
                      </a:lnTo>
                      <a:cubicBezTo>
                        <a:pt x="120550" y="95557"/>
                        <a:pt x="120489" y="95526"/>
                        <a:pt x="120459" y="95526"/>
                      </a:cubicBezTo>
                      <a:lnTo>
                        <a:pt x="92343" y="86164"/>
                      </a:lnTo>
                      <a:lnTo>
                        <a:pt x="88513" y="82821"/>
                      </a:lnTo>
                      <a:lnTo>
                        <a:pt x="88482" y="81818"/>
                      </a:lnTo>
                      <a:lnTo>
                        <a:pt x="112404" y="72122"/>
                      </a:lnTo>
                      <a:lnTo>
                        <a:pt x="112586" y="72152"/>
                      </a:lnTo>
                      <a:cubicBezTo>
                        <a:pt x="112608" y="72157"/>
                        <a:pt x="112629" y="72160"/>
                        <a:pt x="112650" y="72160"/>
                      </a:cubicBezTo>
                      <a:cubicBezTo>
                        <a:pt x="112747" y="72160"/>
                        <a:pt x="112829" y="72105"/>
                        <a:pt x="112829" y="72030"/>
                      </a:cubicBezTo>
                      <a:lnTo>
                        <a:pt x="116659" y="58626"/>
                      </a:lnTo>
                      <a:close/>
                      <a:moveTo>
                        <a:pt x="151553" y="79660"/>
                      </a:moveTo>
                      <a:lnTo>
                        <a:pt x="158088" y="99721"/>
                      </a:lnTo>
                      <a:lnTo>
                        <a:pt x="158088" y="99721"/>
                      </a:lnTo>
                      <a:lnTo>
                        <a:pt x="121370" y="95435"/>
                      </a:lnTo>
                      <a:lnTo>
                        <a:pt x="151553" y="79660"/>
                      </a:lnTo>
                      <a:close/>
                      <a:moveTo>
                        <a:pt x="172770" y="68535"/>
                      </a:moveTo>
                      <a:lnTo>
                        <a:pt x="199670" y="103855"/>
                      </a:lnTo>
                      <a:lnTo>
                        <a:pt x="153711" y="78535"/>
                      </a:lnTo>
                      <a:lnTo>
                        <a:pt x="172770" y="68535"/>
                      </a:lnTo>
                      <a:close/>
                      <a:moveTo>
                        <a:pt x="83771" y="83702"/>
                      </a:moveTo>
                      <a:lnTo>
                        <a:pt x="88209" y="85192"/>
                      </a:lnTo>
                      <a:lnTo>
                        <a:pt x="89181" y="107988"/>
                      </a:lnTo>
                      <a:lnTo>
                        <a:pt x="64135" y="108657"/>
                      </a:lnTo>
                      <a:lnTo>
                        <a:pt x="62646" y="92304"/>
                      </a:lnTo>
                      <a:lnTo>
                        <a:pt x="83771" y="83702"/>
                      </a:lnTo>
                      <a:close/>
                      <a:moveTo>
                        <a:pt x="93102" y="86863"/>
                      </a:moveTo>
                      <a:lnTo>
                        <a:pt x="120276" y="95891"/>
                      </a:lnTo>
                      <a:lnTo>
                        <a:pt x="124744" y="114250"/>
                      </a:lnTo>
                      <a:lnTo>
                        <a:pt x="93102" y="86863"/>
                      </a:lnTo>
                      <a:close/>
                      <a:moveTo>
                        <a:pt x="15654" y="68261"/>
                      </a:moveTo>
                      <a:lnTo>
                        <a:pt x="44469" y="70480"/>
                      </a:lnTo>
                      <a:cubicBezTo>
                        <a:pt x="44469" y="70511"/>
                        <a:pt x="44469" y="70541"/>
                        <a:pt x="44500" y="70602"/>
                      </a:cubicBezTo>
                      <a:lnTo>
                        <a:pt x="62038" y="92092"/>
                      </a:lnTo>
                      <a:lnTo>
                        <a:pt x="8724" y="114311"/>
                      </a:lnTo>
                      <a:lnTo>
                        <a:pt x="15654" y="68261"/>
                      </a:lnTo>
                      <a:close/>
                      <a:moveTo>
                        <a:pt x="88634" y="85344"/>
                      </a:moveTo>
                      <a:lnTo>
                        <a:pt x="92160" y="86529"/>
                      </a:lnTo>
                      <a:lnTo>
                        <a:pt x="124805" y="114797"/>
                      </a:lnTo>
                      <a:lnTo>
                        <a:pt x="109364" y="128323"/>
                      </a:lnTo>
                      <a:lnTo>
                        <a:pt x="89607" y="108262"/>
                      </a:lnTo>
                      <a:lnTo>
                        <a:pt x="89607" y="108171"/>
                      </a:lnTo>
                      <a:lnTo>
                        <a:pt x="88634" y="85344"/>
                      </a:lnTo>
                      <a:close/>
                      <a:moveTo>
                        <a:pt x="63132" y="109417"/>
                      </a:moveTo>
                      <a:lnTo>
                        <a:pt x="42706" y="137624"/>
                      </a:lnTo>
                      <a:lnTo>
                        <a:pt x="9180" y="115101"/>
                      </a:lnTo>
                      <a:lnTo>
                        <a:pt x="63132" y="109417"/>
                      </a:lnTo>
                      <a:close/>
                      <a:moveTo>
                        <a:pt x="158636" y="100146"/>
                      </a:moveTo>
                      <a:lnTo>
                        <a:pt x="200126" y="105010"/>
                      </a:lnTo>
                      <a:lnTo>
                        <a:pt x="171067" y="138445"/>
                      </a:lnTo>
                      <a:lnTo>
                        <a:pt x="171067" y="138384"/>
                      </a:lnTo>
                      <a:lnTo>
                        <a:pt x="158636" y="100146"/>
                      </a:lnTo>
                      <a:close/>
                      <a:moveTo>
                        <a:pt x="62251" y="92456"/>
                      </a:moveTo>
                      <a:lnTo>
                        <a:pt x="63771" y="108931"/>
                      </a:lnTo>
                      <a:lnTo>
                        <a:pt x="63771" y="108961"/>
                      </a:lnTo>
                      <a:cubicBezTo>
                        <a:pt x="63801" y="109052"/>
                        <a:pt x="63892" y="109113"/>
                        <a:pt x="63953" y="109113"/>
                      </a:cubicBezTo>
                      <a:lnTo>
                        <a:pt x="89090" y="108444"/>
                      </a:lnTo>
                      <a:lnTo>
                        <a:pt x="44956" y="139144"/>
                      </a:lnTo>
                      <a:lnTo>
                        <a:pt x="43071" y="137837"/>
                      </a:lnTo>
                      <a:lnTo>
                        <a:pt x="63710" y="109326"/>
                      </a:lnTo>
                      <a:cubicBezTo>
                        <a:pt x="63740" y="109235"/>
                        <a:pt x="63740" y="109174"/>
                        <a:pt x="63710" y="109083"/>
                      </a:cubicBezTo>
                      <a:cubicBezTo>
                        <a:pt x="63649" y="109022"/>
                        <a:pt x="63588" y="108961"/>
                        <a:pt x="63497" y="108961"/>
                      </a:cubicBezTo>
                      <a:lnTo>
                        <a:pt x="8663" y="114736"/>
                      </a:lnTo>
                      <a:lnTo>
                        <a:pt x="62251" y="92456"/>
                      </a:lnTo>
                      <a:close/>
                      <a:moveTo>
                        <a:pt x="156812" y="129721"/>
                      </a:moveTo>
                      <a:lnTo>
                        <a:pt x="170794" y="138597"/>
                      </a:lnTo>
                      <a:lnTo>
                        <a:pt x="133377" y="150694"/>
                      </a:lnTo>
                      <a:lnTo>
                        <a:pt x="133377" y="150694"/>
                      </a:lnTo>
                      <a:lnTo>
                        <a:pt x="156812" y="129721"/>
                      </a:lnTo>
                      <a:close/>
                      <a:moveTo>
                        <a:pt x="120611" y="95678"/>
                      </a:moveTo>
                      <a:lnTo>
                        <a:pt x="120611" y="95678"/>
                      </a:lnTo>
                      <a:cubicBezTo>
                        <a:pt x="120641" y="95709"/>
                        <a:pt x="120702" y="95709"/>
                        <a:pt x="120732" y="95709"/>
                      </a:cubicBezTo>
                      <a:lnTo>
                        <a:pt x="158240" y="100116"/>
                      </a:lnTo>
                      <a:lnTo>
                        <a:pt x="170551" y="137989"/>
                      </a:lnTo>
                      <a:lnTo>
                        <a:pt x="156903" y="129296"/>
                      </a:lnTo>
                      <a:cubicBezTo>
                        <a:pt x="156865" y="129283"/>
                        <a:pt x="156833" y="129276"/>
                        <a:pt x="156801" y="129276"/>
                      </a:cubicBezTo>
                      <a:cubicBezTo>
                        <a:pt x="156756" y="129276"/>
                        <a:pt x="156713" y="129291"/>
                        <a:pt x="156660" y="129326"/>
                      </a:cubicBezTo>
                      <a:lnTo>
                        <a:pt x="132465" y="150998"/>
                      </a:lnTo>
                      <a:lnTo>
                        <a:pt x="132191" y="151059"/>
                      </a:lnTo>
                      <a:lnTo>
                        <a:pt x="125352" y="114827"/>
                      </a:lnTo>
                      <a:cubicBezTo>
                        <a:pt x="125352" y="114767"/>
                        <a:pt x="125322" y="114736"/>
                        <a:pt x="125291" y="114706"/>
                      </a:cubicBezTo>
                      <a:lnTo>
                        <a:pt x="125200" y="114675"/>
                      </a:lnTo>
                      <a:lnTo>
                        <a:pt x="120611" y="95678"/>
                      </a:lnTo>
                      <a:close/>
                      <a:moveTo>
                        <a:pt x="125018" y="115101"/>
                      </a:moveTo>
                      <a:lnTo>
                        <a:pt x="131827" y="151120"/>
                      </a:lnTo>
                      <a:lnTo>
                        <a:pt x="131827" y="151120"/>
                      </a:lnTo>
                      <a:lnTo>
                        <a:pt x="109638" y="128627"/>
                      </a:lnTo>
                      <a:lnTo>
                        <a:pt x="125018" y="115101"/>
                      </a:lnTo>
                      <a:close/>
                      <a:moveTo>
                        <a:pt x="89425" y="108627"/>
                      </a:moveTo>
                      <a:lnTo>
                        <a:pt x="109060" y="128566"/>
                      </a:lnTo>
                      <a:lnTo>
                        <a:pt x="81157" y="153035"/>
                      </a:lnTo>
                      <a:lnTo>
                        <a:pt x="45260" y="139387"/>
                      </a:lnTo>
                      <a:lnTo>
                        <a:pt x="89425" y="108627"/>
                      </a:lnTo>
                      <a:close/>
                      <a:moveTo>
                        <a:pt x="42828" y="138110"/>
                      </a:moveTo>
                      <a:lnTo>
                        <a:pt x="44895" y="139478"/>
                      </a:lnTo>
                      <a:cubicBezTo>
                        <a:pt x="44925" y="139509"/>
                        <a:pt x="44956" y="139509"/>
                        <a:pt x="45047" y="139509"/>
                      </a:cubicBezTo>
                      <a:lnTo>
                        <a:pt x="45047" y="139661"/>
                      </a:lnTo>
                      <a:lnTo>
                        <a:pt x="58877" y="164342"/>
                      </a:lnTo>
                      <a:lnTo>
                        <a:pt x="17265" y="173491"/>
                      </a:lnTo>
                      <a:lnTo>
                        <a:pt x="17265" y="173491"/>
                      </a:lnTo>
                      <a:lnTo>
                        <a:pt x="42828" y="138110"/>
                      </a:lnTo>
                      <a:close/>
                      <a:moveTo>
                        <a:pt x="59359" y="1"/>
                      </a:moveTo>
                      <a:cubicBezTo>
                        <a:pt x="59333" y="1"/>
                        <a:pt x="59302" y="8"/>
                        <a:pt x="59272" y="23"/>
                      </a:cubicBezTo>
                      <a:lnTo>
                        <a:pt x="20365" y="22334"/>
                      </a:lnTo>
                      <a:lnTo>
                        <a:pt x="19241" y="2850"/>
                      </a:lnTo>
                      <a:cubicBezTo>
                        <a:pt x="19241" y="2789"/>
                        <a:pt x="19150" y="2698"/>
                        <a:pt x="19089" y="2668"/>
                      </a:cubicBezTo>
                      <a:cubicBezTo>
                        <a:pt x="19068" y="2654"/>
                        <a:pt x="19048" y="2648"/>
                        <a:pt x="19028" y="2648"/>
                      </a:cubicBezTo>
                      <a:cubicBezTo>
                        <a:pt x="18958" y="2648"/>
                        <a:pt x="18893" y="2719"/>
                        <a:pt x="18846" y="2789"/>
                      </a:cubicBezTo>
                      <a:lnTo>
                        <a:pt x="61" y="42000"/>
                      </a:lnTo>
                      <a:cubicBezTo>
                        <a:pt x="0" y="42091"/>
                        <a:pt x="61" y="42212"/>
                        <a:pt x="122" y="42243"/>
                      </a:cubicBezTo>
                      <a:cubicBezTo>
                        <a:pt x="149" y="42261"/>
                        <a:pt x="175" y="42268"/>
                        <a:pt x="202" y="42268"/>
                      </a:cubicBezTo>
                      <a:cubicBezTo>
                        <a:pt x="267" y="42268"/>
                        <a:pt x="331" y="42225"/>
                        <a:pt x="396" y="42182"/>
                      </a:cubicBezTo>
                      <a:lnTo>
                        <a:pt x="18846" y="3640"/>
                      </a:lnTo>
                      <a:lnTo>
                        <a:pt x="19970" y="22729"/>
                      </a:lnTo>
                      <a:cubicBezTo>
                        <a:pt x="19970" y="22790"/>
                        <a:pt x="20001" y="22850"/>
                        <a:pt x="20031" y="22881"/>
                      </a:cubicBezTo>
                      <a:cubicBezTo>
                        <a:pt x="20001" y="22911"/>
                        <a:pt x="20001" y="22942"/>
                        <a:pt x="20001" y="23002"/>
                      </a:cubicBezTo>
                      <a:lnTo>
                        <a:pt x="15168" y="67502"/>
                      </a:lnTo>
                      <a:cubicBezTo>
                        <a:pt x="15168" y="67593"/>
                        <a:pt x="15198" y="67653"/>
                        <a:pt x="15289" y="67714"/>
                      </a:cubicBezTo>
                      <a:cubicBezTo>
                        <a:pt x="15312" y="67725"/>
                        <a:pt x="15338" y="67732"/>
                        <a:pt x="15365" y="67732"/>
                      </a:cubicBezTo>
                      <a:cubicBezTo>
                        <a:pt x="15413" y="67732"/>
                        <a:pt x="15464" y="67711"/>
                        <a:pt x="15502" y="67653"/>
                      </a:cubicBezTo>
                      <a:lnTo>
                        <a:pt x="48542" y="35069"/>
                      </a:lnTo>
                      <a:lnTo>
                        <a:pt x="48694" y="35191"/>
                      </a:lnTo>
                      <a:lnTo>
                        <a:pt x="62251" y="60359"/>
                      </a:lnTo>
                      <a:lnTo>
                        <a:pt x="44560" y="70085"/>
                      </a:lnTo>
                      <a:lnTo>
                        <a:pt x="15502" y="67897"/>
                      </a:lnTo>
                      <a:cubicBezTo>
                        <a:pt x="15411" y="67897"/>
                        <a:pt x="15320" y="67988"/>
                        <a:pt x="15320" y="68049"/>
                      </a:cubicBezTo>
                      <a:lnTo>
                        <a:pt x="8298" y="114645"/>
                      </a:lnTo>
                      <a:cubicBezTo>
                        <a:pt x="8298" y="114706"/>
                        <a:pt x="8298" y="114797"/>
                        <a:pt x="8359" y="114827"/>
                      </a:cubicBezTo>
                      <a:cubicBezTo>
                        <a:pt x="8420" y="114858"/>
                        <a:pt x="8450" y="114858"/>
                        <a:pt x="8481" y="114858"/>
                      </a:cubicBezTo>
                      <a:cubicBezTo>
                        <a:pt x="8481" y="114888"/>
                        <a:pt x="8450" y="114888"/>
                        <a:pt x="8450" y="114949"/>
                      </a:cubicBezTo>
                      <a:cubicBezTo>
                        <a:pt x="8450" y="115010"/>
                        <a:pt x="8450" y="115101"/>
                        <a:pt x="8511" y="115162"/>
                      </a:cubicBezTo>
                      <a:lnTo>
                        <a:pt x="42524" y="137958"/>
                      </a:lnTo>
                      <a:lnTo>
                        <a:pt x="16657" y="173704"/>
                      </a:lnTo>
                      <a:cubicBezTo>
                        <a:pt x="16627" y="173795"/>
                        <a:pt x="16627" y="173856"/>
                        <a:pt x="16657" y="173947"/>
                      </a:cubicBezTo>
                      <a:cubicBezTo>
                        <a:pt x="16688" y="174008"/>
                        <a:pt x="16779" y="174008"/>
                        <a:pt x="16809" y="174008"/>
                      </a:cubicBezTo>
                      <a:lnTo>
                        <a:pt x="16840" y="174008"/>
                      </a:lnTo>
                      <a:lnTo>
                        <a:pt x="59211" y="164707"/>
                      </a:lnTo>
                      <a:cubicBezTo>
                        <a:pt x="59302" y="164707"/>
                        <a:pt x="59333" y="164676"/>
                        <a:pt x="59363" y="164585"/>
                      </a:cubicBezTo>
                      <a:cubicBezTo>
                        <a:pt x="59394" y="164555"/>
                        <a:pt x="59363" y="164463"/>
                        <a:pt x="59363" y="164403"/>
                      </a:cubicBezTo>
                      <a:lnTo>
                        <a:pt x="45685" y="139965"/>
                      </a:lnTo>
                      <a:lnTo>
                        <a:pt x="81218" y="153460"/>
                      </a:lnTo>
                      <a:cubicBezTo>
                        <a:pt x="81236" y="153469"/>
                        <a:pt x="81256" y="153473"/>
                        <a:pt x="81277" y="153473"/>
                      </a:cubicBezTo>
                      <a:cubicBezTo>
                        <a:pt x="81327" y="153473"/>
                        <a:pt x="81379" y="153451"/>
                        <a:pt x="81400" y="153430"/>
                      </a:cubicBezTo>
                      <a:lnTo>
                        <a:pt x="109395" y="128870"/>
                      </a:lnTo>
                      <a:lnTo>
                        <a:pt x="131979" y="151788"/>
                      </a:lnTo>
                      <a:cubicBezTo>
                        <a:pt x="132009" y="151819"/>
                        <a:pt x="132055" y="151834"/>
                        <a:pt x="132104" y="151834"/>
                      </a:cubicBezTo>
                      <a:cubicBezTo>
                        <a:pt x="132153" y="151834"/>
                        <a:pt x="132206" y="151819"/>
                        <a:pt x="132252" y="151788"/>
                      </a:cubicBezTo>
                      <a:lnTo>
                        <a:pt x="132738" y="151363"/>
                      </a:lnTo>
                      <a:lnTo>
                        <a:pt x="171219" y="138931"/>
                      </a:lnTo>
                      <a:cubicBezTo>
                        <a:pt x="171250" y="138931"/>
                        <a:pt x="171311" y="138901"/>
                        <a:pt x="171311" y="138901"/>
                      </a:cubicBezTo>
                      <a:lnTo>
                        <a:pt x="200703" y="105040"/>
                      </a:lnTo>
                      <a:cubicBezTo>
                        <a:pt x="200734" y="105010"/>
                        <a:pt x="200794" y="104949"/>
                        <a:pt x="200734" y="104858"/>
                      </a:cubicBezTo>
                      <a:cubicBezTo>
                        <a:pt x="200703" y="104797"/>
                        <a:pt x="200673" y="104736"/>
                        <a:pt x="200582" y="104736"/>
                      </a:cubicBezTo>
                      <a:lnTo>
                        <a:pt x="158544" y="99812"/>
                      </a:lnTo>
                      <a:lnTo>
                        <a:pt x="151918" y="79508"/>
                      </a:lnTo>
                      <a:lnTo>
                        <a:pt x="153286" y="78809"/>
                      </a:lnTo>
                      <a:lnTo>
                        <a:pt x="200338" y="104645"/>
                      </a:lnTo>
                      <a:cubicBezTo>
                        <a:pt x="200361" y="104656"/>
                        <a:pt x="200391" y="104663"/>
                        <a:pt x="200422" y="104663"/>
                      </a:cubicBezTo>
                      <a:cubicBezTo>
                        <a:pt x="200476" y="104663"/>
                        <a:pt x="200532" y="104642"/>
                        <a:pt x="200551" y="104584"/>
                      </a:cubicBezTo>
                      <a:cubicBezTo>
                        <a:pt x="200582" y="104523"/>
                        <a:pt x="200642" y="104432"/>
                        <a:pt x="200551" y="104371"/>
                      </a:cubicBezTo>
                      <a:lnTo>
                        <a:pt x="173134" y="68413"/>
                      </a:lnTo>
                      <a:lnTo>
                        <a:pt x="188332" y="60480"/>
                      </a:lnTo>
                      <a:lnTo>
                        <a:pt x="207694" y="75769"/>
                      </a:lnTo>
                      <a:cubicBezTo>
                        <a:pt x="207740" y="75784"/>
                        <a:pt x="207778" y="75792"/>
                        <a:pt x="207816" y="75792"/>
                      </a:cubicBezTo>
                      <a:cubicBezTo>
                        <a:pt x="207854" y="75792"/>
                        <a:pt x="207892" y="75784"/>
                        <a:pt x="207937" y="75769"/>
                      </a:cubicBezTo>
                      <a:lnTo>
                        <a:pt x="235081" y="54249"/>
                      </a:lnTo>
                      <a:lnTo>
                        <a:pt x="268638" y="84523"/>
                      </a:lnTo>
                      <a:cubicBezTo>
                        <a:pt x="268683" y="84569"/>
                        <a:pt x="268729" y="84591"/>
                        <a:pt x="268774" y="84591"/>
                      </a:cubicBezTo>
                      <a:cubicBezTo>
                        <a:pt x="268820" y="84591"/>
                        <a:pt x="268866" y="84569"/>
                        <a:pt x="268911" y="84523"/>
                      </a:cubicBezTo>
                      <a:cubicBezTo>
                        <a:pt x="269033" y="84401"/>
                        <a:pt x="269033" y="84280"/>
                        <a:pt x="268942" y="84189"/>
                      </a:cubicBezTo>
                      <a:lnTo>
                        <a:pt x="235263" y="53793"/>
                      </a:lnTo>
                      <a:cubicBezTo>
                        <a:pt x="235233" y="53763"/>
                        <a:pt x="235187" y="53748"/>
                        <a:pt x="235142" y="53748"/>
                      </a:cubicBezTo>
                      <a:cubicBezTo>
                        <a:pt x="235096" y="53748"/>
                        <a:pt x="235050" y="53763"/>
                        <a:pt x="235020" y="53793"/>
                      </a:cubicBezTo>
                      <a:lnTo>
                        <a:pt x="207846" y="75252"/>
                      </a:lnTo>
                      <a:lnTo>
                        <a:pt x="188484" y="60024"/>
                      </a:lnTo>
                      <a:cubicBezTo>
                        <a:pt x="188420" y="60003"/>
                        <a:pt x="188370" y="59981"/>
                        <a:pt x="188326" y="59981"/>
                      </a:cubicBezTo>
                      <a:cubicBezTo>
                        <a:pt x="188307" y="59981"/>
                        <a:pt x="188289" y="59985"/>
                        <a:pt x="188271" y="59994"/>
                      </a:cubicBezTo>
                      <a:lnTo>
                        <a:pt x="172891" y="68049"/>
                      </a:lnTo>
                      <a:lnTo>
                        <a:pt x="129912" y="11726"/>
                      </a:lnTo>
                      <a:cubicBezTo>
                        <a:pt x="129881" y="11695"/>
                        <a:pt x="129851" y="11665"/>
                        <a:pt x="129760" y="11665"/>
                      </a:cubicBezTo>
                      <a:cubicBezTo>
                        <a:pt x="129729" y="11665"/>
                        <a:pt x="129668" y="11665"/>
                        <a:pt x="129608" y="11695"/>
                      </a:cubicBezTo>
                      <a:lnTo>
                        <a:pt x="95443" y="44370"/>
                      </a:lnTo>
                      <a:lnTo>
                        <a:pt x="104562" y="31483"/>
                      </a:lnTo>
                      <a:cubicBezTo>
                        <a:pt x="104622" y="31422"/>
                        <a:pt x="104622" y="31331"/>
                        <a:pt x="104562" y="31270"/>
                      </a:cubicBezTo>
                      <a:cubicBezTo>
                        <a:pt x="104539" y="31202"/>
                        <a:pt x="104499" y="31167"/>
                        <a:pt x="104442" y="31167"/>
                      </a:cubicBezTo>
                      <a:cubicBezTo>
                        <a:pt x="104423" y="31167"/>
                        <a:pt x="104402" y="31171"/>
                        <a:pt x="104379" y="31179"/>
                      </a:cubicBezTo>
                      <a:lnTo>
                        <a:pt x="70944" y="37805"/>
                      </a:lnTo>
                      <a:lnTo>
                        <a:pt x="70883" y="37775"/>
                      </a:lnTo>
                      <a:lnTo>
                        <a:pt x="59546" y="145"/>
                      </a:lnTo>
                      <a:cubicBezTo>
                        <a:pt x="59546" y="84"/>
                        <a:pt x="59485" y="23"/>
                        <a:pt x="59424" y="23"/>
                      </a:cubicBezTo>
                      <a:cubicBezTo>
                        <a:pt x="59409" y="8"/>
                        <a:pt x="59386" y="1"/>
                        <a:pt x="593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70"/>
                <p:cNvSpPr/>
                <p:nvPr/>
              </p:nvSpPr>
              <p:spPr>
                <a:xfrm>
                  <a:off x="90700" y="-831025"/>
                  <a:ext cx="50925" cy="39525"/>
                </a:xfrm>
                <a:custGeom>
                  <a:avLst/>
                  <a:gdLst/>
                  <a:ahLst/>
                  <a:cxnLst/>
                  <a:rect l="l" t="t" r="r" b="b"/>
                  <a:pathLst>
                    <a:path w="2037" h="1581" extrusionOk="0">
                      <a:moveTo>
                        <a:pt x="1003" y="0"/>
                      </a:moveTo>
                      <a:cubicBezTo>
                        <a:pt x="0" y="61"/>
                        <a:pt x="31" y="1581"/>
                        <a:pt x="1034" y="1581"/>
                      </a:cubicBezTo>
                      <a:cubicBezTo>
                        <a:pt x="2037"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70"/>
                <p:cNvSpPr/>
                <p:nvPr/>
              </p:nvSpPr>
              <p:spPr>
                <a:xfrm>
                  <a:off x="-8100" y="55725"/>
                  <a:ext cx="49725" cy="38825"/>
                </a:xfrm>
                <a:custGeom>
                  <a:avLst/>
                  <a:gdLst/>
                  <a:ahLst/>
                  <a:cxnLst/>
                  <a:rect l="l" t="t" r="r" b="b"/>
                  <a:pathLst>
                    <a:path w="1989" h="1553" extrusionOk="0">
                      <a:moveTo>
                        <a:pt x="1058" y="0"/>
                      </a:moveTo>
                      <a:cubicBezTo>
                        <a:pt x="1040" y="0"/>
                        <a:pt x="1022" y="1"/>
                        <a:pt x="1004" y="2"/>
                      </a:cubicBezTo>
                      <a:cubicBezTo>
                        <a:pt x="1" y="32"/>
                        <a:pt x="31" y="1552"/>
                        <a:pt x="1034" y="1552"/>
                      </a:cubicBezTo>
                      <a:cubicBezTo>
                        <a:pt x="1989" y="1522"/>
                        <a:pt x="1977" y="0"/>
                        <a:pt x="10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70"/>
                <p:cNvSpPr/>
                <p:nvPr/>
              </p:nvSpPr>
              <p:spPr>
                <a:xfrm>
                  <a:off x="434925" y="-187400"/>
                  <a:ext cx="50175" cy="38775"/>
                </a:xfrm>
                <a:custGeom>
                  <a:avLst/>
                  <a:gdLst/>
                  <a:ahLst/>
                  <a:cxnLst/>
                  <a:rect l="l" t="t" r="r" b="b"/>
                  <a:pathLst>
                    <a:path w="2007" h="1551" extrusionOk="0">
                      <a:moveTo>
                        <a:pt x="973" y="0"/>
                      </a:moveTo>
                      <a:cubicBezTo>
                        <a:pt x="0" y="31"/>
                        <a:pt x="31" y="1551"/>
                        <a:pt x="1034" y="1551"/>
                      </a:cubicBezTo>
                      <a:cubicBezTo>
                        <a:pt x="2007" y="1520"/>
                        <a:pt x="1976"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70"/>
                <p:cNvSpPr/>
                <p:nvPr/>
              </p:nvSpPr>
              <p:spPr>
                <a:xfrm>
                  <a:off x="639325" y="-751250"/>
                  <a:ext cx="49950" cy="39550"/>
                </a:xfrm>
                <a:custGeom>
                  <a:avLst/>
                  <a:gdLst/>
                  <a:ahLst/>
                  <a:cxnLst/>
                  <a:rect l="l" t="t" r="r" b="b"/>
                  <a:pathLst>
                    <a:path w="1998" h="1582" extrusionOk="0">
                      <a:moveTo>
                        <a:pt x="1003" y="0"/>
                      </a:moveTo>
                      <a:cubicBezTo>
                        <a:pt x="993" y="0"/>
                        <a:pt x="984" y="1"/>
                        <a:pt x="974" y="1"/>
                      </a:cubicBezTo>
                      <a:cubicBezTo>
                        <a:pt x="1" y="62"/>
                        <a:pt x="31" y="1581"/>
                        <a:pt x="1004" y="158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8" name="Google Shape;3808;p70"/>
                <p:cNvSpPr/>
                <p:nvPr/>
              </p:nvSpPr>
              <p:spPr>
                <a:xfrm>
                  <a:off x="1061075" y="-81050"/>
                  <a:ext cx="49700" cy="38800"/>
                </a:xfrm>
                <a:custGeom>
                  <a:avLst/>
                  <a:gdLst/>
                  <a:ahLst/>
                  <a:cxnLst/>
                  <a:rect l="l" t="t" r="r" b="b"/>
                  <a:pathLst>
                    <a:path w="1988" h="1552" extrusionOk="0">
                      <a:moveTo>
                        <a:pt x="1029" y="0"/>
                      </a:moveTo>
                      <a:cubicBezTo>
                        <a:pt x="1011" y="0"/>
                        <a:pt x="992" y="1"/>
                        <a:pt x="973" y="2"/>
                      </a:cubicBezTo>
                      <a:cubicBezTo>
                        <a:pt x="1" y="32"/>
                        <a:pt x="31" y="1552"/>
                        <a:pt x="100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70"/>
                <p:cNvSpPr/>
                <p:nvPr/>
              </p:nvSpPr>
              <p:spPr>
                <a:xfrm>
                  <a:off x="1229000" y="-547600"/>
                  <a:ext cx="49950" cy="38800"/>
                </a:xfrm>
                <a:custGeom>
                  <a:avLst/>
                  <a:gdLst/>
                  <a:ahLst/>
                  <a:cxnLst/>
                  <a:rect l="l" t="t" r="r" b="b"/>
                  <a:pathLst>
                    <a:path w="1998" h="1552" extrusionOk="0">
                      <a:moveTo>
                        <a:pt x="1003" y="0"/>
                      </a:moveTo>
                      <a:cubicBezTo>
                        <a:pt x="993" y="0"/>
                        <a:pt x="984" y="1"/>
                        <a:pt x="974" y="1"/>
                      </a:cubicBezTo>
                      <a:cubicBezTo>
                        <a:pt x="1" y="31"/>
                        <a:pt x="31" y="1551"/>
                        <a:pt x="1034" y="155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70"/>
                <p:cNvSpPr/>
                <p:nvPr/>
              </p:nvSpPr>
              <p:spPr>
                <a:xfrm>
                  <a:off x="430375" y="602875"/>
                  <a:ext cx="50175" cy="38800"/>
                </a:xfrm>
                <a:custGeom>
                  <a:avLst/>
                  <a:gdLst/>
                  <a:ahLst/>
                  <a:cxnLst/>
                  <a:rect l="l" t="t" r="r" b="b"/>
                  <a:pathLst>
                    <a:path w="2007" h="1552" extrusionOk="0">
                      <a:moveTo>
                        <a:pt x="973" y="1"/>
                      </a:moveTo>
                      <a:cubicBezTo>
                        <a:pt x="0" y="31"/>
                        <a:pt x="31" y="1551"/>
                        <a:pt x="1003" y="155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1" name="Google Shape;3811;p70"/>
                <p:cNvSpPr/>
                <p:nvPr/>
              </p:nvSpPr>
              <p:spPr>
                <a:xfrm>
                  <a:off x="1108200" y="1003325"/>
                  <a:ext cx="49925" cy="39550"/>
                </a:xfrm>
                <a:custGeom>
                  <a:avLst/>
                  <a:gdLst/>
                  <a:ahLst/>
                  <a:cxnLst/>
                  <a:rect l="l" t="t" r="r" b="b"/>
                  <a:pathLst>
                    <a:path w="1997" h="1582" extrusionOk="0">
                      <a:moveTo>
                        <a:pt x="1032" y="1"/>
                      </a:moveTo>
                      <a:cubicBezTo>
                        <a:pt x="1022" y="1"/>
                        <a:pt x="1013" y="1"/>
                        <a:pt x="1003" y="1"/>
                      </a:cubicBezTo>
                      <a:cubicBezTo>
                        <a:pt x="0" y="62"/>
                        <a:pt x="30" y="1582"/>
                        <a:pt x="1034" y="1582"/>
                      </a:cubicBezTo>
                      <a:cubicBezTo>
                        <a:pt x="1997" y="1492"/>
                        <a:pt x="1976"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70"/>
                <p:cNvSpPr/>
                <p:nvPr/>
              </p:nvSpPr>
              <p:spPr>
                <a:xfrm>
                  <a:off x="1688750" y="95275"/>
                  <a:ext cx="49950" cy="38775"/>
                </a:xfrm>
                <a:custGeom>
                  <a:avLst/>
                  <a:gdLst/>
                  <a:ahLst/>
                  <a:cxnLst/>
                  <a:rect l="l" t="t" r="r" b="b"/>
                  <a:pathLst>
                    <a:path w="1998" h="1551" extrusionOk="0">
                      <a:moveTo>
                        <a:pt x="1002" y="0"/>
                      </a:moveTo>
                      <a:cubicBezTo>
                        <a:pt x="992" y="0"/>
                        <a:pt x="983" y="0"/>
                        <a:pt x="973" y="1"/>
                      </a:cubicBezTo>
                      <a:cubicBezTo>
                        <a:pt x="0"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3" name="Google Shape;3813;p70"/>
                <p:cNvSpPr/>
                <p:nvPr/>
              </p:nvSpPr>
              <p:spPr>
                <a:xfrm>
                  <a:off x="-2025" y="1782975"/>
                  <a:ext cx="49950" cy="39550"/>
                </a:xfrm>
                <a:custGeom>
                  <a:avLst/>
                  <a:gdLst/>
                  <a:ahLst/>
                  <a:cxnLst/>
                  <a:rect l="l" t="t" r="r" b="b"/>
                  <a:pathLst>
                    <a:path w="1998" h="1582" extrusionOk="0">
                      <a:moveTo>
                        <a:pt x="1003" y="1"/>
                      </a:moveTo>
                      <a:cubicBezTo>
                        <a:pt x="993" y="1"/>
                        <a:pt x="983" y="1"/>
                        <a:pt x="974" y="1"/>
                      </a:cubicBezTo>
                      <a:cubicBezTo>
                        <a:pt x="1" y="62"/>
                        <a:pt x="31" y="1582"/>
                        <a:pt x="1004" y="1582"/>
                      </a:cubicBezTo>
                      <a:cubicBezTo>
                        <a:pt x="1997" y="1522"/>
                        <a:pt x="1977" y="1"/>
                        <a:pt x="100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70"/>
                <p:cNvSpPr/>
                <p:nvPr/>
              </p:nvSpPr>
              <p:spPr>
                <a:xfrm>
                  <a:off x="472925" y="1020025"/>
                  <a:ext cx="49725" cy="38825"/>
                </a:xfrm>
                <a:custGeom>
                  <a:avLst/>
                  <a:gdLst/>
                  <a:ahLst/>
                  <a:cxnLst/>
                  <a:rect l="l" t="t" r="r" b="b"/>
                  <a:pathLst>
                    <a:path w="1989" h="1553" extrusionOk="0">
                      <a:moveTo>
                        <a:pt x="1029" y="0"/>
                      </a:moveTo>
                      <a:cubicBezTo>
                        <a:pt x="1010" y="0"/>
                        <a:pt x="992" y="1"/>
                        <a:pt x="973" y="2"/>
                      </a:cubicBezTo>
                      <a:cubicBezTo>
                        <a:pt x="0" y="32"/>
                        <a:pt x="31" y="1552"/>
                        <a:pt x="103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70"/>
                <p:cNvSpPr/>
                <p:nvPr/>
              </p:nvSpPr>
              <p:spPr>
                <a:xfrm>
                  <a:off x="906050" y="2131775"/>
                  <a:ext cx="50175" cy="39550"/>
                </a:xfrm>
                <a:custGeom>
                  <a:avLst/>
                  <a:gdLst/>
                  <a:ahLst/>
                  <a:cxnLst/>
                  <a:rect l="l" t="t" r="r" b="b"/>
                  <a:pathLst>
                    <a:path w="2007" h="1582" extrusionOk="0">
                      <a:moveTo>
                        <a:pt x="973" y="1"/>
                      </a:moveTo>
                      <a:cubicBezTo>
                        <a:pt x="1" y="62"/>
                        <a:pt x="31" y="1581"/>
                        <a:pt x="1034" y="1581"/>
                      </a:cubicBezTo>
                      <a:cubicBezTo>
                        <a:pt x="2007" y="1521"/>
                        <a:pt x="1977"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70"/>
                <p:cNvSpPr/>
                <p:nvPr/>
              </p:nvSpPr>
              <p:spPr>
                <a:xfrm>
                  <a:off x="1998025" y="1166700"/>
                  <a:ext cx="50700" cy="38800"/>
                </a:xfrm>
                <a:custGeom>
                  <a:avLst/>
                  <a:gdLst/>
                  <a:ahLst/>
                  <a:cxnLst/>
                  <a:rect l="l" t="t" r="r" b="b"/>
                  <a:pathLst>
                    <a:path w="2028" h="1552" extrusionOk="0">
                      <a:moveTo>
                        <a:pt x="1032" y="1"/>
                      </a:moveTo>
                      <a:cubicBezTo>
                        <a:pt x="1023" y="1"/>
                        <a:pt x="1013" y="1"/>
                        <a:pt x="1004" y="1"/>
                      </a:cubicBezTo>
                      <a:cubicBezTo>
                        <a:pt x="0" y="32"/>
                        <a:pt x="61" y="1552"/>
                        <a:pt x="1034" y="1552"/>
                      </a:cubicBezTo>
                      <a:cubicBezTo>
                        <a:pt x="202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70"/>
                <p:cNvSpPr/>
                <p:nvPr/>
              </p:nvSpPr>
              <p:spPr>
                <a:xfrm>
                  <a:off x="1883275" y="694075"/>
                  <a:ext cx="51700" cy="38775"/>
                </a:xfrm>
                <a:custGeom>
                  <a:avLst/>
                  <a:gdLst/>
                  <a:ahLst/>
                  <a:cxnLst/>
                  <a:rect l="l" t="t" r="r" b="b"/>
                  <a:pathLst>
                    <a:path w="2068" h="1551" extrusionOk="0">
                      <a:moveTo>
                        <a:pt x="1004" y="0"/>
                      </a:moveTo>
                      <a:cubicBezTo>
                        <a:pt x="1" y="31"/>
                        <a:pt x="31" y="1550"/>
                        <a:pt x="1034" y="1550"/>
                      </a:cubicBezTo>
                      <a:cubicBezTo>
                        <a:pt x="2068" y="1520"/>
                        <a:pt x="2007"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70"/>
                <p:cNvSpPr/>
                <p:nvPr/>
              </p:nvSpPr>
              <p:spPr>
                <a:xfrm>
                  <a:off x="2175850" y="2087675"/>
                  <a:ext cx="51175" cy="38800"/>
                </a:xfrm>
                <a:custGeom>
                  <a:avLst/>
                  <a:gdLst/>
                  <a:ahLst/>
                  <a:cxnLst/>
                  <a:rect l="l" t="t" r="r" b="b"/>
                  <a:pathLst>
                    <a:path w="2047" h="1552" extrusionOk="0">
                      <a:moveTo>
                        <a:pt x="1061" y="0"/>
                      </a:moveTo>
                      <a:cubicBezTo>
                        <a:pt x="1042" y="0"/>
                        <a:pt x="1023" y="1"/>
                        <a:pt x="1003" y="2"/>
                      </a:cubicBezTo>
                      <a:cubicBezTo>
                        <a:pt x="0" y="32"/>
                        <a:pt x="30" y="1552"/>
                        <a:pt x="1033" y="1552"/>
                      </a:cubicBezTo>
                      <a:cubicBezTo>
                        <a:pt x="2047" y="1463"/>
                        <a:pt x="2008" y="0"/>
                        <a:pt x="10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70"/>
                <p:cNvSpPr/>
                <p:nvPr/>
              </p:nvSpPr>
              <p:spPr>
                <a:xfrm>
                  <a:off x="1482825" y="-914625"/>
                  <a:ext cx="49925" cy="39550"/>
                </a:xfrm>
                <a:custGeom>
                  <a:avLst/>
                  <a:gdLst/>
                  <a:ahLst/>
                  <a:cxnLst/>
                  <a:rect l="l" t="t" r="r" b="b"/>
                  <a:pathLst>
                    <a:path w="1997" h="1582" extrusionOk="0">
                      <a:moveTo>
                        <a:pt x="1001" y="0"/>
                      </a:moveTo>
                      <a:cubicBezTo>
                        <a:pt x="992" y="0"/>
                        <a:pt x="982" y="1"/>
                        <a:pt x="973" y="1"/>
                      </a:cubicBezTo>
                      <a:cubicBezTo>
                        <a:pt x="0" y="62"/>
                        <a:pt x="31" y="1581"/>
                        <a:pt x="1003" y="158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70"/>
                <p:cNvSpPr/>
                <p:nvPr/>
              </p:nvSpPr>
              <p:spPr>
                <a:xfrm>
                  <a:off x="2118850" y="-1399425"/>
                  <a:ext cx="50175" cy="38775"/>
                </a:xfrm>
                <a:custGeom>
                  <a:avLst/>
                  <a:gdLst/>
                  <a:ahLst/>
                  <a:cxnLst/>
                  <a:rect l="l" t="t" r="r" b="b"/>
                  <a:pathLst>
                    <a:path w="2007" h="1551" extrusionOk="0">
                      <a:moveTo>
                        <a:pt x="1003" y="0"/>
                      </a:moveTo>
                      <a:cubicBezTo>
                        <a:pt x="0" y="31"/>
                        <a:pt x="31" y="1551"/>
                        <a:pt x="1034" y="1551"/>
                      </a:cubicBezTo>
                      <a:cubicBezTo>
                        <a:pt x="2006"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70"/>
                <p:cNvSpPr/>
                <p:nvPr/>
              </p:nvSpPr>
              <p:spPr>
                <a:xfrm>
                  <a:off x="358175" y="-1695025"/>
                  <a:ext cx="50175" cy="38775"/>
                </a:xfrm>
                <a:custGeom>
                  <a:avLst/>
                  <a:gdLst/>
                  <a:ahLst/>
                  <a:cxnLst/>
                  <a:rect l="l" t="t" r="r" b="b"/>
                  <a:pathLst>
                    <a:path w="2007" h="1551" extrusionOk="0">
                      <a:moveTo>
                        <a:pt x="973" y="1"/>
                      </a:moveTo>
                      <a:cubicBezTo>
                        <a:pt x="1" y="31"/>
                        <a:pt x="31" y="1551"/>
                        <a:pt x="1004" y="1551"/>
                      </a:cubicBezTo>
                      <a:cubicBezTo>
                        <a:pt x="2007" y="1520"/>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70"/>
                <p:cNvSpPr/>
                <p:nvPr/>
              </p:nvSpPr>
              <p:spPr>
                <a:xfrm>
                  <a:off x="354375" y="2412175"/>
                  <a:ext cx="49925" cy="38775"/>
                </a:xfrm>
                <a:custGeom>
                  <a:avLst/>
                  <a:gdLst/>
                  <a:ahLst/>
                  <a:cxnLst/>
                  <a:rect l="l" t="t" r="r" b="b"/>
                  <a:pathLst>
                    <a:path w="1997" h="1551" extrusionOk="0">
                      <a:moveTo>
                        <a:pt x="1001" y="0"/>
                      </a:moveTo>
                      <a:cubicBezTo>
                        <a:pt x="992" y="0"/>
                        <a:pt x="983" y="0"/>
                        <a:pt x="973" y="1"/>
                      </a:cubicBezTo>
                      <a:cubicBezTo>
                        <a:pt x="1" y="31"/>
                        <a:pt x="31" y="1551"/>
                        <a:pt x="1004" y="155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70"/>
                <p:cNvSpPr/>
                <p:nvPr/>
              </p:nvSpPr>
              <p:spPr>
                <a:xfrm>
                  <a:off x="-702625" y="2644700"/>
                  <a:ext cx="50675" cy="39550"/>
                </a:xfrm>
                <a:custGeom>
                  <a:avLst/>
                  <a:gdLst/>
                  <a:ahLst/>
                  <a:cxnLst/>
                  <a:rect l="l" t="t" r="r" b="b"/>
                  <a:pathLst>
                    <a:path w="2027" h="1582" extrusionOk="0">
                      <a:moveTo>
                        <a:pt x="1031" y="0"/>
                      </a:moveTo>
                      <a:cubicBezTo>
                        <a:pt x="1022" y="0"/>
                        <a:pt x="1013" y="0"/>
                        <a:pt x="1003" y="1"/>
                      </a:cubicBezTo>
                      <a:cubicBezTo>
                        <a:pt x="0" y="62"/>
                        <a:pt x="61" y="1581"/>
                        <a:pt x="1034" y="1581"/>
                      </a:cubicBezTo>
                      <a:cubicBezTo>
                        <a:pt x="2027" y="1521"/>
                        <a:pt x="1977" y="0"/>
                        <a:pt x="103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70"/>
                <p:cNvSpPr/>
                <p:nvPr/>
              </p:nvSpPr>
              <p:spPr>
                <a:xfrm>
                  <a:off x="-911600" y="1169000"/>
                  <a:ext cx="50675" cy="38775"/>
                </a:xfrm>
                <a:custGeom>
                  <a:avLst/>
                  <a:gdLst/>
                  <a:ahLst/>
                  <a:cxnLst/>
                  <a:rect l="l" t="t" r="r" b="b"/>
                  <a:pathLst>
                    <a:path w="2027" h="1551" extrusionOk="0">
                      <a:moveTo>
                        <a:pt x="1032" y="0"/>
                      </a:moveTo>
                      <a:cubicBezTo>
                        <a:pt x="1023" y="0"/>
                        <a:pt x="1013" y="0"/>
                        <a:pt x="1003" y="1"/>
                      </a:cubicBezTo>
                      <a:cubicBezTo>
                        <a:pt x="0" y="31"/>
                        <a:pt x="61" y="1551"/>
                        <a:pt x="1034" y="1551"/>
                      </a:cubicBezTo>
                      <a:cubicBezTo>
                        <a:pt x="2027" y="149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70"/>
                <p:cNvSpPr/>
                <p:nvPr/>
              </p:nvSpPr>
              <p:spPr>
                <a:xfrm>
                  <a:off x="-735300" y="-475"/>
                  <a:ext cx="49925" cy="38775"/>
                </a:xfrm>
                <a:custGeom>
                  <a:avLst/>
                  <a:gdLst/>
                  <a:ahLst/>
                  <a:cxnLst/>
                  <a:rect l="l" t="t" r="r" b="b"/>
                  <a:pathLst>
                    <a:path w="1997" h="1551" extrusionOk="0">
                      <a:moveTo>
                        <a:pt x="1002" y="0"/>
                      </a:moveTo>
                      <a:cubicBezTo>
                        <a:pt x="993" y="0"/>
                        <a:pt x="983" y="0"/>
                        <a:pt x="973" y="1"/>
                      </a:cubicBezTo>
                      <a:cubicBezTo>
                        <a:pt x="0" y="31"/>
                        <a:pt x="31" y="1551"/>
                        <a:pt x="1003" y="1551"/>
                      </a:cubicBezTo>
                      <a:cubicBezTo>
                        <a:pt x="1996" y="1491"/>
                        <a:pt x="197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70"/>
                <p:cNvSpPr/>
                <p:nvPr/>
              </p:nvSpPr>
              <p:spPr>
                <a:xfrm>
                  <a:off x="-1120575" y="-650175"/>
                  <a:ext cx="50700" cy="38775"/>
                </a:xfrm>
                <a:custGeom>
                  <a:avLst/>
                  <a:gdLst/>
                  <a:ahLst/>
                  <a:cxnLst/>
                  <a:rect l="l" t="t" r="r" b="b"/>
                  <a:pathLst>
                    <a:path w="2028" h="1551" extrusionOk="0">
                      <a:moveTo>
                        <a:pt x="1032" y="0"/>
                      </a:moveTo>
                      <a:cubicBezTo>
                        <a:pt x="1022" y="0"/>
                        <a:pt x="1013" y="0"/>
                        <a:pt x="1004" y="1"/>
                      </a:cubicBezTo>
                      <a:cubicBezTo>
                        <a:pt x="0" y="31"/>
                        <a:pt x="61" y="1551"/>
                        <a:pt x="1034" y="1551"/>
                      </a:cubicBezTo>
                      <a:cubicBezTo>
                        <a:pt x="2027" y="152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7" name="Google Shape;3827;p70"/>
                <p:cNvSpPr/>
                <p:nvPr/>
              </p:nvSpPr>
              <p:spPr>
                <a:xfrm>
                  <a:off x="-618275" y="-1134975"/>
                  <a:ext cx="50175" cy="39525"/>
                </a:xfrm>
                <a:custGeom>
                  <a:avLst/>
                  <a:gdLst/>
                  <a:ahLst/>
                  <a:cxnLst/>
                  <a:rect l="l" t="t" r="r" b="b"/>
                  <a:pathLst>
                    <a:path w="2007" h="1581" extrusionOk="0">
                      <a:moveTo>
                        <a:pt x="973" y="0"/>
                      </a:moveTo>
                      <a:cubicBezTo>
                        <a:pt x="0" y="61"/>
                        <a:pt x="30" y="1581"/>
                        <a:pt x="1003" y="1581"/>
                      </a:cubicBezTo>
                      <a:cubicBezTo>
                        <a:pt x="2006" y="1520"/>
                        <a:pt x="1945"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70"/>
                <p:cNvSpPr/>
                <p:nvPr/>
              </p:nvSpPr>
              <p:spPr>
                <a:xfrm>
                  <a:off x="-649450" y="-1630450"/>
                  <a:ext cx="50700" cy="38800"/>
                </a:xfrm>
                <a:custGeom>
                  <a:avLst/>
                  <a:gdLst/>
                  <a:ahLst/>
                  <a:cxnLst/>
                  <a:rect l="l" t="t" r="r" b="b"/>
                  <a:pathLst>
                    <a:path w="2028" h="1552" extrusionOk="0">
                      <a:moveTo>
                        <a:pt x="1032" y="1"/>
                      </a:moveTo>
                      <a:cubicBezTo>
                        <a:pt x="1023" y="1"/>
                        <a:pt x="1013" y="1"/>
                        <a:pt x="1004" y="1"/>
                      </a:cubicBezTo>
                      <a:cubicBezTo>
                        <a:pt x="1" y="32"/>
                        <a:pt x="62" y="1551"/>
                        <a:pt x="1034" y="1551"/>
                      </a:cubicBezTo>
                      <a:lnTo>
                        <a:pt x="1034" y="1551"/>
                      </a:lnTo>
                      <a:cubicBezTo>
                        <a:pt x="2028" y="1521"/>
                        <a:pt x="1978"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70"/>
                <p:cNvSpPr/>
                <p:nvPr/>
              </p:nvSpPr>
              <p:spPr>
                <a:xfrm>
                  <a:off x="-3541600" y="-45575"/>
                  <a:ext cx="5511525" cy="5535325"/>
                </a:xfrm>
                <a:custGeom>
                  <a:avLst/>
                  <a:gdLst/>
                  <a:ahLst/>
                  <a:cxnLst/>
                  <a:rect l="l" t="t" r="r" b="b"/>
                  <a:pathLst>
                    <a:path w="220461" h="221413" extrusionOk="0">
                      <a:moveTo>
                        <a:pt x="104684" y="13993"/>
                      </a:moveTo>
                      <a:lnTo>
                        <a:pt x="125535" y="55909"/>
                      </a:lnTo>
                      <a:lnTo>
                        <a:pt x="114745" y="40559"/>
                      </a:lnTo>
                      <a:lnTo>
                        <a:pt x="114745" y="40407"/>
                      </a:lnTo>
                      <a:cubicBezTo>
                        <a:pt x="114745" y="40346"/>
                        <a:pt x="114684" y="40255"/>
                        <a:pt x="114593" y="40255"/>
                      </a:cubicBezTo>
                      <a:lnTo>
                        <a:pt x="71917" y="38462"/>
                      </a:lnTo>
                      <a:lnTo>
                        <a:pt x="104684" y="13993"/>
                      </a:lnTo>
                      <a:close/>
                      <a:moveTo>
                        <a:pt x="104896" y="13750"/>
                      </a:moveTo>
                      <a:lnTo>
                        <a:pt x="144654" y="26000"/>
                      </a:lnTo>
                      <a:lnTo>
                        <a:pt x="126477" y="57094"/>
                      </a:lnTo>
                      <a:lnTo>
                        <a:pt x="104896" y="13750"/>
                      </a:lnTo>
                      <a:close/>
                      <a:moveTo>
                        <a:pt x="126477" y="57854"/>
                      </a:moveTo>
                      <a:lnTo>
                        <a:pt x="151797" y="76061"/>
                      </a:lnTo>
                      <a:lnTo>
                        <a:pt x="135870" y="78219"/>
                      </a:lnTo>
                      <a:cubicBezTo>
                        <a:pt x="135809" y="78219"/>
                        <a:pt x="135718" y="78280"/>
                        <a:pt x="135718" y="78402"/>
                      </a:cubicBezTo>
                      <a:lnTo>
                        <a:pt x="135718" y="78432"/>
                      </a:lnTo>
                      <a:lnTo>
                        <a:pt x="128179" y="81715"/>
                      </a:lnTo>
                      <a:lnTo>
                        <a:pt x="126477" y="57854"/>
                      </a:lnTo>
                      <a:close/>
                      <a:moveTo>
                        <a:pt x="114471" y="41653"/>
                      </a:moveTo>
                      <a:lnTo>
                        <a:pt x="118483" y="85180"/>
                      </a:lnTo>
                      <a:lnTo>
                        <a:pt x="106082" y="66274"/>
                      </a:lnTo>
                      <a:lnTo>
                        <a:pt x="106203" y="66183"/>
                      </a:lnTo>
                      <a:lnTo>
                        <a:pt x="114471" y="41653"/>
                      </a:lnTo>
                      <a:close/>
                      <a:moveTo>
                        <a:pt x="114836" y="41258"/>
                      </a:moveTo>
                      <a:lnTo>
                        <a:pt x="126265" y="57550"/>
                      </a:lnTo>
                      <a:cubicBezTo>
                        <a:pt x="126234" y="57581"/>
                        <a:pt x="126173" y="57611"/>
                        <a:pt x="126143" y="57702"/>
                      </a:cubicBezTo>
                      <a:lnTo>
                        <a:pt x="118818" y="85332"/>
                      </a:lnTo>
                      <a:lnTo>
                        <a:pt x="114836" y="41258"/>
                      </a:lnTo>
                      <a:close/>
                      <a:moveTo>
                        <a:pt x="126265" y="58827"/>
                      </a:moveTo>
                      <a:lnTo>
                        <a:pt x="127876" y="81867"/>
                      </a:lnTo>
                      <a:lnTo>
                        <a:pt x="119152" y="85575"/>
                      </a:lnTo>
                      <a:lnTo>
                        <a:pt x="119152" y="85575"/>
                      </a:lnTo>
                      <a:lnTo>
                        <a:pt x="126265" y="58827"/>
                      </a:lnTo>
                      <a:close/>
                      <a:moveTo>
                        <a:pt x="71066" y="39313"/>
                      </a:moveTo>
                      <a:lnTo>
                        <a:pt x="87784" y="60255"/>
                      </a:lnTo>
                      <a:cubicBezTo>
                        <a:pt x="87723" y="60286"/>
                        <a:pt x="87723" y="60316"/>
                        <a:pt x="87692" y="60347"/>
                      </a:cubicBezTo>
                      <a:lnTo>
                        <a:pt x="84166" y="85818"/>
                      </a:lnTo>
                      <a:lnTo>
                        <a:pt x="35381" y="63690"/>
                      </a:lnTo>
                      <a:lnTo>
                        <a:pt x="71066" y="39313"/>
                      </a:lnTo>
                      <a:close/>
                      <a:moveTo>
                        <a:pt x="87996" y="61015"/>
                      </a:moveTo>
                      <a:lnTo>
                        <a:pt x="103437" y="94754"/>
                      </a:lnTo>
                      <a:lnTo>
                        <a:pt x="84531" y="85970"/>
                      </a:lnTo>
                      <a:lnTo>
                        <a:pt x="87996" y="61015"/>
                      </a:lnTo>
                      <a:close/>
                      <a:moveTo>
                        <a:pt x="88179" y="60407"/>
                      </a:moveTo>
                      <a:lnTo>
                        <a:pt x="105808" y="66243"/>
                      </a:lnTo>
                      <a:cubicBezTo>
                        <a:pt x="105778" y="66274"/>
                        <a:pt x="105747" y="66335"/>
                        <a:pt x="105778" y="66395"/>
                      </a:cubicBezTo>
                      <a:lnTo>
                        <a:pt x="106872" y="96335"/>
                      </a:lnTo>
                      <a:lnTo>
                        <a:pt x="103954" y="94967"/>
                      </a:lnTo>
                      <a:lnTo>
                        <a:pt x="88179" y="60407"/>
                      </a:lnTo>
                      <a:close/>
                      <a:moveTo>
                        <a:pt x="106112" y="67034"/>
                      </a:moveTo>
                      <a:lnTo>
                        <a:pt x="118544" y="85970"/>
                      </a:lnTo>
                      <a:lnTo>
                        <a:pt x="107845" y="96821"/>
                      </a:lnTo>
                      <a:lnTo>
                        <a:pt x="107176" y="96517"/>
                      </a:lnTo>
                      <a:lnTo>
                        <a:pt x="106112" y="67034"/>
                      </a:lnTo>
                      <a:close/>
                      <a:moveTo>
                        <a:pt x="107237" y="96943"/>
                      </a:moveTo>
                      <a:lnTo>
                        <a:pt x="107571" y="97095"/>
                      </a:lnTo>
                      <a:lnTo>
                        <a:pt x="107237" y="97429"/>
                      </a:lnTo>
                      <a:lnTo>
                        <a:pt x="107237" y="96943"/>
                      </a:lnTo>
                      <a:close/>
                      <a:moveTo>
                        <a:pt x="104136" y="95514"/>
                      </a:moveTo>
                      <a:lnTo>
                        <a:pt x="106842" y="96761"/>
                      </a:lnTo>
                      <a:lnTo>
                        <a:pt x="106872" y="97794"/>
                      </a:lnTo>
                      <a:lnTo>
                        <a:pt x="105747" y="98949"/>
                      </a:lnTo>
                      <a:lnTo>
                        <a:pt x="104136" y="95514"/>
                      </a:lnTo>
                      <a:close/>
                      <a:moveTo>
                        <a:pt x="136022" y="78554"/>
                      </a:moveTo>
                      <a:lnTo>
                        <a:pt x="181007" y="81168"/>
                      </a:lnTo>
                      <a:lnTo>
                        <a:pt x="141736" y="101198"/>
                      </a:lnTo>
                      <a:lnTo>
                        <a:pt x="136022" y="78554"/>
                      </a:lnTo>
                      <a:close/>
                      <a:moveTo>
                        <a:pt x="35199" y="64511"/>
                      </a:moveTo>
                      <a:lnTo>
                        <a:pt x="73194" y="97551"/>
                      </a:lnTo>
                      <a:lnTo>
                        <a:pt x="41157" y="101533"/>
                      </a:lnTo>
                      <a:lnTo>
                        <a:pt x="35199" y="64511"/>
                      </a:lnTo>
                      <a:close/>
                      <a:moveTo>
                        <a:pt x="106933" y="98280"/>
                      </a:moveTo>
                      <a:lnTo>
                        <a:pt x="107024" y="101806"/>
                      </a:lnTo>
                      <a:lnTo>
                        <a:pt x="107024" y="101806"/>
                      </a:lnTo>
                      <a:lnTo>
                        <a:pt x="105899" y="99314"/>
                      </a:lnTo>
                      <a:lnTo>
                        <a:pt x="106933" y="98280"/>
                      </a:lnTo>
                      <a:close/>
                      <a:moveTo>
                        <a:pt x="127845" y="82201"/>
                      </a:moveTo>
                      <a:lnTo>
                        <a:pt x="129517" y="106396"/>
                      </a:lnTo>
                      <a:lnTo>
                        <a:pt x="119000" y="86000"/>
                      </a:lnTo>
                      <a:lnTo>
                        <a:pt x="127845" y="82201"/>
                      </a:lnTo>
                      <a:close/>
                      <a:moveTo>
                        <a:pt x="118726" y="86244"/>
                      </a:moveTo>
                      <a:lnTo>
                        <a:pt x="129334" y="106821"/>
                      </a:lnTo>
                      <a:lnTo>
                        <a:pt x="108179" y="96943"/>
                      </a:lnTo>
                      <a:lnTo>
                        <a:pt x="118726" y="86244"/>
                      </a:lnTo>
                      <a:close/>
                      <a:moveTo>
                        <a:pt x="135718" y="78827"/>
                      </a:moveTo>
                      <a:lnTo>
                        <a:pt x="141432" y="101350"/>
                      </a:lnTo>
                      <a:lnTo>
                        <a:pt x="129942" y="107217"/>
                      </a:lnTo>
                      <a:lnTo>
                        <a:pt x="128210" y="82049"/>
                      </a:lnTo>
                      <a:lnTo>
                        <a:pt x="135718" y="78827"/>
                      </a:lnTo>
                      <a:close/>
                      <a:moveTo>
                        <a:pt x="84470" y="86335"/>
                      </a:moveTo>
                      <a:lnTo>
                        <a:pt x="103650" y="95271"/>
                      </a:lnTo>
                      <a:lnTo>
                        <a:pt x="105474" y="99223"/>
                      </a:lnTo>
                      <a:lnTo>
                        <a:pt x="90610" y="114299"/>
                      </a:lnTo>
                      <a:lnTo>
                        <a:pt x="74318" y="97733"/>
                      </a:lnTo>
                      <a:lnTo>
                        <a:pt x="84470" y="86335"/>
                      </a:lnTo>
                      <a:close/>
                      <a:moveTo>
                        <a:pt x="35169" y="63964"/>
                      </a:moveTo>
                      <a:lnTo>
                        <a:pt x="84136" y="86152"/>
                      </a:lnTo>
                      <a:lnTo>
                        <a:pt x="73893" y="97642"/>
                      </a:lnTo>
                      <a:lnTo>
                        <a:pt x="73862" y="97672"/>
                      </a:lnTo>
                      <a:cubicBezTo>
                        <a:pt x="73832" y="97733"/>
                        <a:pt x="73832" y="97824"/>
                        <a:pt x="73893" y="97885"/>
                      </a:cubicBezTo>
                      <a:lnTo>
                        <a:pt x="90276" y="114512"/>
                      </a:lnTo>
                      <a:lnTo>
                        <a:pt x="41521" y="103964"/>
                      </a:lnTo>
                      <a:lnTo>
                        <a:pt x="41187" y="101837"/>
                      </a:lnTo>
                      <a:lnTo>
                        <a:pt x="73589" y="97824"/>
                      </a:lnTo>
                      <a:cubicBezTo>
                        <a:pt x="73680" y="97824"/>
                        <a:pt x="73710" y="97794"/>
                        <a:pt x="73741" y="97703"/>
                      </a:cubicBezTo>
                      <a:cubicBezTo>
                        <a:pt x="73802" y="97642"/>
                        <a:pt x="73741" y="97551"/>
                        <a:pt x="73710" y="97520"/>
                      </a:cubicBezTo>
                      <a:lnTo>
                        <a:pt x="35169" y="63964"/>
                      </a:lnTo>
                      <a:close/>
                      <a:moveTo>
                        <a:pt x="40853" y="101897"/>
                      </a:moveTo>
                      <a:lnTo>
                        <a:pt x="41187" y="104116"/>
                      </a:lnTo>
                      <a:cubicBezTo>
                        <a:pt x="41187" y="104177"/>
                        <a:pt x="41217" y="104207"/>
                        <a:pt x="41278" y="104238"/>
                      </a:cubicBezTo>
                      <a:cubicBezTo>
                        <a:pt x="41217" y="104268"/>
                        <a:pt x="41187" y="104268"/>
                        <a:pt x="41187" y="104359"/>
                      </a:cubicBezTo>
                      <a:lnTo>
                        <a:pt x="33223" y="129345"/>
                      </a:lnTo>
                      <a:lnTo>
                        <a:pt x="700" y="106913"/>
                      </a:lnTo>
                      <a:lnTo>
                        <a:pt x="40853" y="101897"/>
                      </a:lnTo>
                      <a:close/>
                      <a:moveTo>
                        <a:pt x="180946" y="81593"/>
                      </a:moveTo>
                      <a:lnTo>
                        <a:pt x="150611" y="136305"/>
                      </a:lnTo>
                      <a:lnTo>
                        <a:pt x="141827" y="101533"/>
                      </a:lnTo>
                      <a:lnTo>
                        <a:pt x="180946" y="81593"/>
                      </a:lnTo>
                      <a:close/>
                      <a:moveTo>
                        <a:pt x="107936" y="97247"/>
                      </a:moveTo>
                      <a:lnTo>
                        <a:pt x="129638" y="107369"/>
                      </a:lnTo>
                      <a:lnTo>
                        <a:pt x="129730" y="107521"/>
                      </a:lnTo>
                      <a:cubicBezTo>
                        <a:pt x="129752" y="107565"/>
                        <a:pt x="129823" y="107593"/>
                        <a:pt x="129883" y="107593"/>
                      </a:cubicBezTo>
                      <a:cubicBezTo>
                        <a:pt x="129905" y="107593"/>
                        <a:pt x="129926" y="107589"/>
                        <a:pt x="129942" y="107581"/>
                      </a:cubicBezTo>
                      <a:lnTo>
                        <a:pt x="141493" y="101685"/>
                      </a:lnTo>
                      <a:lnTo>
                        <a:pt x="150338" y="136761"/>
                      </a:lnTo>
                      <a:lnTo>
                        <a:pt x="149487" y="138342"/>
                      </a:lnTo>
                      <a:lnTo>
                        <a:pt x="119091" y="127642"/>
                      </a:lnTo>
                      <a:cubicBezTo>
                        <a:pt x="119067" y="127634"/>
                        <a:pt x="119044" y="127631"/>
                        <a:pt x="119024" y="127631"/>
                      </a:cubicBezTo>
                      <a:cubicBezTo>
                        <a:pt x="118967" y="127631"/>
                        <a:pt x="118923" y="127659"/>
                        <a:pt x="118878" y="127703"/>
                      </a:cubicBezTo>
                      <a:lnTo>
                        <a:pt x="118878" y="127673"/>
                      </a:lnTo>
                      <a:lnTo>
                        <a:pt x="107419" y="102657"/>
                      </a:lnTo>
                      <a:lnTo>
                        <a:pt x="107267" y="97946"/>
                      </a:lnTo>
                      <a:lnTo>
                        <a:pt x="107936" y="97247"/>
                      </a:lnTo>
                      <a:close/>
                      <a:moveTo>
                        <a:pt x="150490" y="137308"/>
                      </a:moveTo>
                      <a:lnTo>
                        <a:pt x="150915" y="138889"/>
                      </a:lnTo>
                      <a:lnTo>
                        <a:pt x="149821" y="138524"/>
                      </a:lnTo>
                      <a:lnTo>
                        <a:pt x="150490" y="137308"/>
                      </a:lnTo>
                      <a:close/>
                      <a:moveTo>
                        <a:pt x="41552" y="104359"/>
                      </a:moveTo>
                      <a:lnTo>
                        <a:pt x="90337" y="114876"/>
                      </a:lnTo>
                      <a:lnTo>
                        <a:pt x="89212" y="140834"/>
                      </a:lnTo>
                      <a:lnTo>
                        <a:pt x="54987" y="137339"/>
                      </a:lnTo>
                      <a:lnTo>
                        <a:pt x="41552" y="104359"/>
                      </a:lnTo>
                      <a:close/>
                      <a:moveTo>
                        <a:pt x="107419" y="103600"/>
                      </a:moveTo>
                      <a:lnTo>
                        <a:pt x="118483" y="127764"/>
                      </a:lnTo>
                      <a:lnTo>
                        <a:pt x="108817" y="142384"/>
                      </a:lnTo>
                      <a:lnTo>
                        <a:pt x="107419" y="103600"/>
                      </a:lnTo>
                      <a:close/>
                      <a:moveTo>
                        <a:pt x="105626" y="99557"/>
                      </a:moveTo>
                      <a:lnTo>
                        <a:pt x="107085" y="102718"/>
                      </a:lnTo>
                      <a:lnTo>
                        <a:pt x="108513" y="142749"/>
                      </a:lnTo>
                      <a:lnTo>
                        <a:pt x="89607" y="140865"/>
                      </a:lnTo>
                      <a:lnTo>
                        <a:pt x="90702" y="114724"/>
                      </a:lnTo>
                      <a:cubicBezTo>
                        <a:pt x="90702" y="114694"/>
                        <a:pt x="90732" y="114694"/>
                        <a:pt x="90732" y="114694"/>
                      </a:cubicBezTo>
                      <a:lnTo>
                        <a:pt x="105626" y="99557"/>
                      </a:lnTo>
                      <a:close/>
                      <a:moveTo>
                        <a:pt x="181220" y="81897"/>
                      </a:moveTo>
                      <a:lnTo>
                        <a:pt x="170308" y="145728"/>
                      </a:lnTo>
                      <a:lnTo>
                        <a:pt x="151311" y="139041"/>
                      </a:lnTo>
                      <a:lnTo>
                        <a:pt x="150733" y="136852"/>
                      </a:lnTo>
                      <a:lnTo>
                        <a:pt x="181220" y="81897"/>
                      </a:lnTo>
                      <a:close/>
                      <a:moveTo>
                        <a:pt x="119486" y="128220"/>
                      </a:moveTo>
                      <a:lnTo>
                        <a:pt x="149274" y="138706"/>
                      </a:lnTo>
                      <a:lnTo>
                        <a:pt x="139791" y="155850"/>
                      </a:lnTo>
                      <a:lnTo>
                        <a:pt x="119486" y="128220"/>
                      </a:lnTo>
                      <a:close/>
                      <a:moveTo>
                        <a:pt x="89577" y="141168"/>
                      </a:moveTo>
                      <a:lnTo>
                        <a:pt x="108453" y="143083"/>
                      </a:lnTo>
                      <a:lnTo>
                        <a:pt x="88300" y="170470"/>
                      </a:lnTo>
                      <a:lnTo>
                        <a:pt x="89577" y="141168"/>
                      </a:lnTo>
                      <a:close/>
                      <a:moveTo>
                        <a:pt x="151432" y="139436"/>
                      </a:moveTo>
                      <a:lnTo>
                        <a:pt x="170278" y="146062"/>
                      </a:lnTo>
                      <a:lnTo>
                        <a:pt x="163317" y="186640"/>
                      </a:lnTo>
                      <a:lnTo>
                        <a:pt x="151432" y="139436"/>
                      </a:lnTo>
                      <a:close/>
                      <a:moveTo>
                        <a:pt x="118848" y="127886"/>
                      </a:moveTo>
                      <a:cubicBezTo>
                        <a:pt x="118848" y="127916"/>
                        <a:pt x="118848" y="127946"/>
                        <a:pt x="118909" y="127946"/>
                      </a:cubicBezTo>
                      <a:lnTo>
                        <a:pt x="139639" y="156184"/>
                      </a:lnTo>
                      <a:lnTo>
                        <a:pt x="121705" y="188464"/>
                      </a:lnTo>
                      <a:lnTo>
                        <a:pt x="118970" y="173722"/>
                      </a:lnTo>
                      <a:cubicBezTo>
                        <a:pt x="118970" y="173661"/>
                        <a:pt x="118878" y="173570"/>
                        <a:pt x="118818" y="173570"/>
                      </a:cubicBezTo>
                      <a:lnTo>
                        <a:pt x="88787" y="170835"/>
                      </a:lnTo>
                      <a:lnTo>
                        <a:pt x="88574" y="170743"/>
                      </a:lnTo>
                      <a:lnTo>
                        <a:pt x="108878" y="143175"/>
                      </a:lnTo>
                      <a:cubicBezTo>
                        <a:pt x="108909" y="143144"/>
                        <a:pt x="108909" y="143114"/>
                        <a:pt x="108909" y="143083"/>
                      </a:cubicBezTo>
                      <a:lnTo>
                        <a:pt x="108909" y="142992"/>
                      </a:lnTo>
                      <a:lnTo>
                        <a:pt x="118848" y="127886"/>
                      </a:lnTo>
                      <a:close/>
                      <a:moveTo>
                        <a:pt x="89577" y="171290"/>
                      </a:moveTo>
                      <a:lnTo>
                        <a:pt x="118635" y="173935"/>
                      </a:lnTo>
                      <a:lnTo>
                        <a:pt x="121401" y="189041"/>
                      </a:lnTo>
                      <a:lnTo>
                        <a:pt x="89577" y="171290"/>
                      </a:lnTo>
                      <a:close/>
                      <a:moveTo>
                        <a:pt x="139851" y="156488"/>
                      </a:moveTo>
                      <a:lnTo>
                        <a:pt x="162831" y="187704"/>
                      </a:lnTo>
                      <a:lnTo>
                        <a:pt x="121736" y="189133"/>
                      </a:lnTo>
                      <a:lnTo>
                        <a:pt x="121766" y="189072"/>
                      </a:lnTo>
                      <a:lnTo>
                        <a:pt x="139851" y="156488"/>
                      </a:lnTo>
                      <a:close/>
                      <a:moveTo>
                        <a:pt x="117652" y="0"/>
                      </a:moveTo>
                      <a:cubicBezTo>
                        <a:pt x="117634" y="0"/>
                        <a:pt x="117617" y="4"/>
                        <a:pt x="117602" y="11"/>
                      </a:cubicBezTo>
                      <a:lnTo>
                        <a:pt x="79121" y="12018"/>
                      </a:lnTo>
                      <a:cubicBezTo>
                        <a:pt x="78999" y="12048"/>
                        <a:pt x="78969" y="12139"/>
                        <a:pt x="78999" y="12261"/>
                      </a:cubicBezTo>
                      <a:cubicBezTo>
                        <a:pt x="79021" y="12327"/>
                        <a:pt x="79075" y="12376"/>
                        <a:pt x="79137" y="12376"/>
                      </a:cubicBezTo>
                      <a:cubicBezTo>
                        <a:pt x="79161" y="12376"/>
                        <a:pt x="79187" y="12369"/>
                        <a:pt x="79212" y="12352"/>
                      </a:cubicBezTo>
                      <a:lnTo>
                        <a:pt x="116994" y="589"/>
                      </a:lnTo>
                      <a:lnTo>
                        <a:pt x="104744" y="13385"/>
                      </a:lnTo>
                      <a:cubicBezTo>
                        <a:pt x="104714" y="13446"/>
                        <a:pt x="104714" y="13477"/>
                        <a:pt x="104714" y="13537"/>
                      </a:cubicBezTo>
                      <a:cubicBezTo>
                        <a:pt x="104684" y="13537"/>
                        <a:pt x="104653" y="13537"/>
                        <a:pt x="104592" y="13598"/>
                      </a:cubicBezTo>
                      <a:lnTo>
                        <a:pt x="71279" y="38462"/>
                      </a:lnTo>
                      <a:cubicBezTo>
                        <a:pt x="71218" y="38523"/>
                        <a:pt x="71218" y="38583"/>
                        <a:pt x="71218" y="38675"/>
                      </a:cubicBezTo>
                      <a:cubicBezTo>
                        <a:pt x="71248" y="38735"/>
                        <a:pt x="71279" y="38766"/>
                        <a:pt x="71370" y="38766"/>
                      </a:cubicBezTo>
                      <a:lnTo>
                        <a:pt x="114380" y="40589"/>
                      </a:lnTo>
                      <a:lnTo>
                        <a:pt x="114380" y="40802"/>
                      </a:lnTo>
                      <a:lnTo>
                        <a:pt x="105869" y="65939"/>
                      </a:lnTo>
                      <a:lnTo>
                        <a:pt x="88088" y="60043"/>
                      </a:lnTo>
                      <a:lnTo>
                        <a:pt x="71218" y="38979"/>
                      </a:lnTo>
                      <a:cubicBezTo>
                        <a:pt x="71160" y="38921"/>
                        <a:pt x="71115" y="38900"/>
                        <a:pt x="71066" y="38900"/>
                      </a:cubicBezTo>
                      <a:cubicBezTo>
                        <a:pt x="71037" y="38900"/>
                        <a:pt x="71008" y="38907"/>
                        <a:pt x="70975" y="38918"/>
                      </a:cubicBezTo>
                      <a:lnTo>
                        <a:pt x="34925" y="63599"/>
                      </a:lnTo>
                      <a:cubicBezTo>
                        <a:pt x="34895" y="63629"/>
                        <a:pt x="34834" y="63690"/>
                        <a:pt x="34834" y="63751"/>
                      </a:cubicBezTo>
                      <a:cubicBezTo>
                        <a:pt x="34834" y="63781"/>
                        <a:pt x="34834" y="63812"/>
                        <a:pt x="34895" y="63842"/>
                      </a:cubicBezTo>
                      <a:cubicBezTo>
                        <a:pt x="34834" y="63842"/>
                        <a:pt x="34834" y="63842"/>
                        <a:pt x="34804" y="63903"/>
                      </a:cubicBezTo>
                      <a:cubicBezTo>
                        <a:pt x="34743" y="63933"/>
                        <a:pt x="34713" y="63994"/>
                        <a:pt x="34743" y="64085"/>
                      </a:cubicBezTo>
                      <a:lnTo>
                        <a:pt x="40792" y="101593"/>
                      </a:lnTo>
                      <a:lnTo>
                        <a:pt x="153" y="106639"/>
                      </a:lnTo>
                      <a:cubicBezTo>
                        <a:pt x="92" y="106639"/>
                        <a:pt x="1" y="106700"/>
                        <a:pt x="1" y="106791"/>
                      </a:cubicBezTo>
                      <a:cubicBezTo>
                        <a:pt x="1" y="106852"/>
                        <a:pt x="1" y="106913"/>
                        <a:pt x="62" y="106943"/>
                      </a:cubicBezTo>
                      <a:lnTo>
                        <a:pt x="92" y="106973"/>
                      </a:lnTo>
                      <a:lnTo>
                        <a:pt x="33193" y="129861"/>
                      </a:lnTo>
                      <a:cubicBezTo>
                        <a:pt x="33223" y="129892"/>
                        <a:pt x="33284" y="129892"/>
                        <a:pt x="33345" y="129892"/>
                      </a:cubicBezTo>
                      <a:lnTo>
                        <a:pt x="33436" y="129770"/>
                      </a:lnTo>
                      <a:lnTo>
                        <a:pt x="41400" y="105028"/>
                      </a:lnTo>
                      <a:lnTo>
                        <a:pt x="54683" y="137673"/>
                      </a:lnTo>
                      <a:cubicBezTo>
                        <a:pt x="54713" y="137764"/>
                        <a:pt x="54774" y="137795"/>
                        <a:pt x="54835" y="137795"/>
                      </a:cubicBezTo>
                      <a:lnTo>
                        <a:pt x="89182" y="141290"/>
                      </a:lnTo>
                      <a:lnTo>
                        <a:pt x="87936" y="171078"/>
                      </a:lnTo>
                      <a:cubicBezTo>
                        <a:pt x="87936" y="171138"/>
                        <a:pt x="87996" y="171260"/>
                        <a:pt x="88088" y="171260"/>
                      </a:cubicBezTo>
                      <a:lnTo>
                        <a:pt x="88695" y="171290"/>
                      </a:lnTo>
                      <a:lnTo>
                        <a:pt x="121492" y="189589"/>
                      </a:lnTo>
                      <a:cubicBezTo>
                        <a:pt x="121523" y="189589"/>
                        <a:pt x="121553" y="189619"/>
                        <a:pt x="121553" y="189619"/>
                      </a:cubicBezTo>
                      <a:lnTo>
                        <a:pt x="163135" y="188160"/>
                      </a:lnTo>
                      <a:cubicBezTo>
                        <a:pt x="163195" y="188160"/>
                        <a:pt x="163226" y="188130"/>
                        <a:pt x="163286" y="188069"/>
                      </a:cubicBezTo>
                      <a:cubicBezTo>
                        <a:pt x="163317" y="187978"/>
                        <a:pt x="163317" y="187947"/>
                        <a:pt x="163286" y="187856"/>
                      </a:cubicBezTo>
                      <a:lnTo>
                        <a:pt x="140034" y="156214"/>
                      </a:lnTo>
                      <a:lnTo>
                        <a:pt x="149639" y="138828"/>
                      </a:lnTo>
                      <a:lnTo>
                        <a:pt x="151007" y="139314"/>
                      </a:lnTo>
                      <a:lnTo>
                        <a:pt x="163195" y="187552"/>
                      </a:lnTo>
                      <a:cubicBezTo>
                        <a:pt x="163226" y="187643"/>
                        <a:pt x="163286" y="187704"/>
                        <a:pt x="163378" y="187704"/>
                      </a:cubicBezTo>
                      <a:cubicBezTo>
                        <a:pt x="163469" y="187704"/>
                        <a:pt x="163530" y="187643"/>
                        <a:pt x="163530" y="187552"/>
                      </a:cubicBezTo>
                      <a:lnTo>
                        <a:pt x="170612" y="146214"/>
                      </a:lnTo>
                      <a:lnTo>
                        <a:pt x="185627" y="151503"/>
                      </a:lnTo>
                      <a:lnTo>
                        <a:pt x="187512" y="174330"/>
                      </a:lnTo>
                      <a:cubicBezTo>
                        <a:pt x="187512" y="174421"/>
                        <a:pt x="187603" y="174482"/>
                        <a:pt x="187664" y="174482"/>
                      </a:cubicBezTo>
                      <a:lnTo>
                        <a:pt x="219427" y="179315"/>
                      </a:lnTo>
                      <a:lnTo>
                        <a:pt x="220066" y="221230"/>
                      </a:lnTo>
                      <a:cubicBezTo>
                        <a:pt x="220066" y="221322"/>
                        <a:pt x="220157" y="221413"/>
                        <a:pt x="220278" y="221413"/>
                      </a:cubicBezTo>
                      <a:cubicBezTo>
                        <a:pt x="220370" y="221413"/>
                        <a:pt x="220461" y="221291"/>
                        <a:pt x="220461" y="221230"/>
                      </a:cubicBezTo>
                      <a:lnTo>
                        <a:pt x="219823" y="179163"/>
                      </a:lnTo>
                      <a:cubicBezTo>
                        <a:pt x="219823" y="179102"/>
                        <a:pt x="219731" y="179011"/>
                        <a:pt x="219671" y="178981"/>
                      </a:cubicBezTo>
                      <a:lnTo>
                        <a:pt x="187846" y="174148"/>
                      </a:lnTo>
                      <a:lnTo>
                        <a:pt x="185962" y="151351"/>
                      </a:lnTo>
                      <a:cubicBezTo>
                        <a:pt x="185962" y="151290"/>
                        <a:pt x="185931" y="151199"/>
                        <a:pt x="185840" y="151199"/>
                      </a:cubicBezTo>
                      <a:lnTo>
                        <a:pt x="170642" y="145849"/>
                      </a:lnTo>
                      <a:lnTo>
                        <a:pt x="181706" y="81076"/>
                      </a:lnTo>
                      <a:cubicBezTo>
                        <a:pt x="181706" y="81016"/>
                        <a:pt x="181706" y="80955"/>
                        <a:pt x="181676" y="80924"/>
                      </a:cubicBezTo>
                      <a:cubicBezTo>
                        <a:pt x="181615" y="80864"/>
                        <a:pt x="181585" y="80833"/>
                        <a:pt x="181554" y="80833"/>
                      </a:cubicBezTo>
                      <a:lnTo>
                        <a:pt x="137785" y="78280"/>
                      </a:lnTo>
                      <a:lnTo>
                        <a:pt x="152283" y="76304"/>
                      </a:lnTo>
                      <a:cubicBezTo>
                        <a:pt x="152374" y="76304"/>
                        <a:pt x="152405" y="76244"/>
                        <a:pt x="152435" y="76213"/>
                      </a:cubicBezTo>
                      <a:cubicBezTo>
                        <a:pt x="152496" y="76122"/>
                        <a:pt x="152435" y="76061"/>
                        <a:pt x="152374" y="76000"/>
                      </a:cubicBezTo>
                      <a:lnTo>
                        <a:pt x="126720" y="57520"/>
                      </a:lnTo>
                      <a:lnTo>
                        <a:pt x="126690" y="57429"/>
                      </a:lnTo>
                      <a:lnTo>
                        <a:pt x="145049" y="25969"/>
                      </a:lnTo>
                      <a:cubicBezTo>
                        <a:pt x="145079" y="25939"/>
                        <a:pt x="145079" y="25848"/>
                        <a:pt x="145049" y="25817"/>
                      </a:cubicBezTo>
                      <a:cubicBezTo>
                        <a:pt x="145049" y="25787"/>
                        <a:pt x="144958" y="25756"/>
                        <a:pt x="144927" y="25696"/>
                      </a:cubicBezTo>
                      <a:lnTo>
                        <a:pt x="105200" y="13416"/>
                      </a:lnTo>
                      <a:lnTo>
                        <a:pt x="117754" y="315"/>
                      </a:lnTo>
                      <a:cubicBezTo>
                        <a:pt x="117815" y="255"/>
                        <a:pt x="117815" y="163"/>
                        <a:pt x="117784" y="103"/>
                      </a:cubicBezTo>
                      <a:cubicBezTo>
                        <a:pt x="117761" y="34"/>
                        <a:pt x="117704" y="0"/>
                        <a:pt x="11765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70"/>
                <p:cNvSpPr/>
                <p:nvPr/>
              </p:nvSpPr>
              <p:spPr>
                <a:xfrm>
                  <a:off x="-700475" y="951025"/>
                  <a:ext cx="50325" cy="35375"/>
                </a:xfrm>
                <a:custGeom>
                  <a:avLst/>
                  <a:gdLst/>
                  <a:ahLst/>
                  <a:cxnLst/>
                  <a:rect l="l" t="t" r="r" b="b"/>
                  <a:pathLst>
                    <a:path w="2013" h="1415" extrusionOk="0">
                      <a:moveTo>
                        <a:pt x="1047" y="0"/>
                      </a:moveTo>
                      <a:cubicBezTo>
                        <a:pt x="500" y="0"/>
                        <a:pt x="0" y="690"/>
                        <a:pt x="492" y="1181"/>
                      </a:cubicBezTo>
                      <a:cubicBezTo>
                        <a:pt x="642" y="1346"/>
                        <a:pt x="815" y="1415"/>
                        <a:pt x="982" y="1415"/>
                      </a:cubicBezTo>
                      <a:cubicBezTo>
                        <a:pt x="1525" y="1415"/>
                        <a:pt x="2013" y="696"/>
                        <a:pt x="1525" y="209"/>
                      </a:cubicBezTo>
                      <a:cubicBezTo>
                        <a:pt x="1378" y="62"/>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70"/>
                <p:cNvSpPr/>
                <p:nvPr/>
              </p:nvSpPr>
              <p:spPr>
                <a:xfrm>
                  <a:off x="-1364400" y="1443875"/>
                  <a:ext cx="50100" cy="35700"/>
                </a:xfrm>
                <a:custGeom>
                  <a:avLst/>
                  <a:gdLst/>
                  <a:ahLst/>
                  <a:cxnLst/>
                  <a:rect l="l" t="t" r="r" b="b"/>
                  <a:pathLst>
                    <a:path w="2004" h="1428" extrusionOk="0">
                      <a:moveTo>
                        <a:pt x="1032" y="1"/>
                      </a:moveTo>
                      <a:cubicBezTo>
                        <a:pt x="489" y="1"/>
                        <a:pt x="0" y="705"/>
                        <a:pt x="513" y="1194"/>
                      </a:cubicBezTo>
                      <a:cubicBezTo>
                        <a:pt x="664" y="1359"/>
                        <a:pt x="835" y="1428"/>
                        <a:pt x="1000" y="1428"/>
                      </a:cubicBezTo>
                      <a:cubicBezTo>
                        <a:pt x="1533" y="1428"/>
                        <a:pt x="2004" y="709"/>
                        <a:pt x="1516" y="222"/>
                      </a:cubicBezTo>
                      <a:cubicBezTo>
                        <a:pt x="1367" y="66"/>
                        <a:pt x="119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2" name="Google Shape;3832;p70"/>
                <p:cNvSpPr/>
                <p:nvPr/>
              </p:nvSpPr>
              <p:spPr>
                <a:xfrm>
                  <a:off x="-920175" y="1590950"/>
                  <a:ext cx="50425" cy="35825"/>
                </a:xfrm>
                <a:custGeom>
                  <a:avLst/>
                  <a:gdLst/>
                  <a:ahLst/>
                  <a:cxnLst/>
                  <a:rect l="l" t="t" r="r" b="b"/>
                  <a:pathLst>
                    <a:path w="2017" h="1433" extrusionOk="0">
                      <a:moveTo>
                        <a:pt x="1060" y="0"/>
                      </a:moveTo>
                      <a:cubicBezTo>
                        <a:pt x="509" y="0"/>
                        <a:pt x="1" y="714"/>
                        <a:pt x="495" y="1208"/>
                      </a:cubicBezTo>
                      <a:cubicBezTo>
                        <a:pt x="653" y="1366"/>
                        <a:pt x="830" y="1432"/>
                        <a:pt x="999" y="1432"/>
                      </a:cubicBezTo>
                      <a:cubicBezTo>
                        <a:pt x="1546" y="1432"/>
                        <a:pt x="2016" y="739"/>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70"/>
                <p:cNvSpPr/>
                <p:nvPr/>
              </p:nvSpPr>
              <p:spPr>
                <a:xfrm>
                  <a:off x="-407925" y="1372750"/>
                  <a:ext cx="50275" cy="35500"/>
                </a:xfrm>
                <a:custGeom>
                  <a:avLst/>
                  <a:gdLst/>
                  <a:ahLst/>
                  <a:cxnLst/>
                  <a:rect l="l" t="t" r="r" b="b"/>
                  <a:pathLst>
                    <a:path w="2011" h="1420" extrusionOk="0">
                      <a:moveTo>
                        <a:pt x="1047" y="1"/>
                      </a:moveTo>
                      <a:cubicBezTo>
                        <a:pt x="500" y="1"/>
                        <a:pt x="1" y="691"/>
                        <a:pt x="492" y="1182"/>
                      </a:cubicBezTo>
                      <a:cubicBezTo>
                        <a:pt x="645" y="1350"/>
                        <a:pt x="821" y="1419"/>
                        <a:pt x="991" y="1419"/>
                      </a:cubicBezTo>
                      <a:cubicBezTo>
                        <a:pt x="1530" y="1419"/>
                        <a:pt x="2011" y="718"/>
                        <a:pt x="1525"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70"/>
                <p:cNvSpPr/>
                <p:nvPr/>
              </p:nvSpPr>
              <p:spPr>
                <a:xfrm>
                  <a:off x="-596200" y="2083250"/>
                  <a:ext cx="50750" cy="35400"/>
                </a:xfrm>
                <a:custGeom>
                  <a:avLst/>
                  <a:gdLst/>
                  <a:ahLst/>
                  <a:cxnLst/>
                  <a:rect l="l" t="t" r="r" b="b"/>
                  <a:pathLst>
                    <a:path w="2030" h="1416" extrusionOk="0">
                      <a:moveTo>
                        <a:pt x="1041" y="1"/>
                      </a:moveTo>
                      <a:cubicBezTo>
                        <a:pt x="495" y="1"/>
                        <a:pt x="0" y="690"/>
                        <a:pt x="515" y="1182"/>
                      </a:cubicBezTo>
                      <a:cubicBezTo>
                        <a:pt x="666" y="1347"/>
                        <a:pt x="838" y="1415"/>
                        <a:pt x="1005" y="1415"/>
                      </a:cubicBezTo>
                      <a:cubicBezTo>
                        <a:pt x="1546" y="1415"/>
                        <a:pt x="2029" y="697"/>
                        <a:pt x="1518" y="209"/>
                      </a:cubicBezTo>
                      <a:cubicBezTo>
                        <a:pt x="1371"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70"/>
                <p:cNvSpPr/>
                <p:nvPr/>
              </p:nvSpPr>
              <p:spPr>
                <a:xfrm>
                  <a:off x="-173125" y="1901650"/>
                  <a:ext cx="50350" cy="35375"/>
                </a:xfrm>
                <a:custGeom>
                  <a:avLst/>
                  <a:gdLst/>
                  <a:ahLst/>
                  <a:cxnLst/>
                  <a:rect l="l" t="t" r="r" b="b"/>
                  <a:pathLst>
                    <a:path w="2014" h="1415" extrusionOk="0">
                      <a:moveTo>
                        <a:pt x="1035" y="0"/>
                      </a:moveTo>
                      <a:cubicBezTo>
                        <a:pt x="482" y="0"/>
                        <a:pt x="1" y="690"/>
                        <a:pt x="492" y="1181"/>
                      </a:cubicBezTo>
                      <a:cubicBezTo>
                        <a:pt x="650" y="1346"/>
                        <a:pt x="826" y="1415"/>
                        <a:pt x="995" y="1415"/>
                      </a:cubicBezTo>
                      <a:cubicBezTo>
                        <a:pt x="1543" y="1415"/>
                        <a:pt x="2013" y="696"/>
                        <a:pt x="1526" y="209"/>
                      </a:cubicBezTo>
                      <a:cubicBezTo>
                        <a:pt x="1372" y="62"/>
                        <a:pt x="1200" y="0"/>
                        <a:pt x="10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6" name="Google Shape;3836;p70"/>
                <p:cNvSpPr/>
                <p:nvPr/>
              </p:nvSpPr>
              <p:spPr>
                <a:xfrm>
                  <a:off x="-1459450" y="2087050"/>
                  <a:ext cx="50125" cy="35500"/>
                </a:xfrm>
                <a:custGeom>
                  <a:avLst/>
                  <a:gdLst/>
                  <a:ahLst/>
                  <a:cxnLst/>
                  <a:rect l="l" t="t" r="r" b="b"/>
                  <a:pathLst>
                    <a:path w="2005" h="1420" extrusionOk="0">
                      <a:moveTo>
                        <a:pt x="1041" y="1"/>
                      </a:moveTo>
                      <a:cubicBezTo>
                        <a:pt x="495" y="1"/>
                        <a:pt x="1" y="690"/>
                        <a:pt x="516" y="1182"/>
                      </a:cubicBezTo>
                      <a:cubicBezTo>
                        <a:pt x="669" y="1349"/>
                        <a:pt x="843" y="1419"/>
                        <a:pt x="1010" y="1419"/>
                      </a:cubicBezTo>
                      <a:cubicBezTo>
                        <a:pt x="1541" y="1419"/>
                        <a:pt x="2004" y="718"/>
                        <a:pt x="1519" y="209"/>
                      </a:cubicBezTo>
                      <a:cubicBezTo>
                        <a:pt x="1372"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70"/>
                <p:cNvSpPr/>
                <p:nvPr/>
              </p:nvSpPr>
              <p:spPr>
                <a:xfrm>
                  <a:off x="-1301500" y="2800275"/>
                  <a:ext cx="50225" cy="35800"/>
                </a:xfrm>
                <a:custGeom>
                  <a:avLst/>
                  <a:gdLst/>
                  <a:ahLst/>
                  <a:cxnLst/>
                  <a:rect l="l" t="t" r="r" b="b"/>
                  <a:pathLst>
                    <a:path w="2009" h="1432" extrusionOk="0">
                      <a:moveTo>
                        <a:pt x="1039" y="1"/>
                      </a:moveTo>
                      <a:cubicBezTo>
                        <a:pt x="494" y="1"/>
                        <a:pt x="0" y="705"/>
                        <a:pt x="490" y="1194"/>
                      </a:cubicBezTo>
                      <a:cubicBezTo>
                        <a:pt x="643" y="1362"/>
                        <a:pt x="818" y="1432"/>
                        <a:pt x="988" y="1432"/>
                      </a:cubicBezTo>
                      <a:cubicBezTo>
                        <a:pt x="1527" y="1432"/>
                        <a:pt x="2008" y="730"/>
                        <a:pt x="1523" y="222"/>
                      </a:cubicBezTo>
                      <a:cubicBezTo>
                        <a:pt x="1374" y="66"/>
                        <a:pt x="1204"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8" name="Google Shape;3838;p70"/>
                <p:cNvSpPr/>
                <p:nvPr/>
              </p:nvSpPr>
              <p:spPr>
                <a:xfrm>
                  <a:off x="-318925" y="2620600"/>
                  <a:ext cx="50950" cy="35400"/>
                </a:xfrm>
                <a:custGeom>
                  <a:avLst/>
                  <a:gdLst/>
                  <a:ahLst/>
                  <a:cxnLst/>
                  <a:rect l="l" t="t" r="r" b="b"/>
                  <a:pathLst>
                    <a:path w="2038" h="1416" extrusionOk="0">
                      <a:moveTo>
                        <a:pt x="1054" y="0"/>
                      </a:moveTo>
                      <a:cubicBezTo>
                        <a:pt x="504" y="0"/>
                        <a:pt x="1" y="714"/>
                        <a:pt x="519" y="1208"/>
                      </a:cubicBezTo>
                      <a:cubicBezTo>
                        <a:pt x="665" y="1354"/>
                        <a:pt x="832" y="1416"/>
                        <a:pt x="995" y="1416"/>
                      </a:cubicBezTo>
                      <a:cubicBezTo>
                        <a:pt x="1542" y="1416"/>
                        <a:pt x="2037" y="720"/>
                        <a:pt x="1522" y="205"/>
                      </a:cubicBezTo>
                      <a:cubicBezTo>
                        <a:pt x="1378" y="61"/>
                        <a:pt x="1214" y="0"/>
                        <a:pt x="10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70"/>
                <p:cNvSpPr/>
                <p:nvPr/>
              </p:nvSpPr>
              <p:spPr>
                <a:xfrm>
                  <a:off x="-2533950" y="2539950"/>
                  <a:ext cx="50750" cy="35925"/>
                </a:xfrm>
                <a:custGeom>
                  <a:avLst/>
                  <a:gdLst/>
                  <a:ahLst/>
                  <a:cxnLst/>
                  <a:rect l="l" t="t" r="r" b="b"/>
                  <a:pathLst>
                    <a:path w="2030" h="1437" extrusionOk="0">
                      <a:moveTo>
                        <a:pt x="1043" y="1"/>
                      </a:moveTo>
                      <a:cubicBezTo>
                        <a:pt x="496" y="1"/>
                        <a:pt x="1" y="697"/>
                        <a:pt x="516" y="1212"/>
                      </a:cubicBezTo>
                      <a:cubicBezTo>
                        <a:pt x="667" y="1370"/>
                        <a:pt x="840" y="1436"/>
                        <a:pt x="1007" y="1436"/>
                      </a:cubicBezTo>
                      <a:cubicBezTo>
                        <a:pt x="1548" y="1436"/>
                        <a:pt x="2030" y="743"/>
                        <a:pt x="1519" y="209"/>
                      </a:cubicBezTo>
                      <a:cubicBezTo>
                        <a:pt x="1373" y="63"/>
                        <a:pt x="1206" y="1"/>
                        <a:pt x="10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70"/>
                <p:cNvSpPr/>
                <p:nvPr/>
              </p:nvSpPr>
              <p:spPr>
                <a:xfrm>
                  <a:off x="-1714950" y="2379625"/>
                  <a:ext cx="50300" cy="35475"/>
                </a:xfrm>
                <a:custGeom>
                  <a:avLst/>
                  <a:gdLst/>
                  <a:ahLst/>
                  <a:cxnLst/>
                  <a:rect l="l" t="t" r="r" b="b"/>
                  <a:pathLst>
                    <a:path w="2012" h="1419" extrusionOk="0">
                      <a:moveTo>
                        <a:pt x="1048" y="0"/>
                      </a:moveTo>
                      <a:cubicBezTo>
                        <a:pt x="500" y="0"/>
                        <a:pt x="1" y="690"/>
                        <a:pt x="492" y="1181"/>
                      </a:cubicBezTo>
                      <a:cubicBezTo>
                        <a:pt x="645" y="1349"/>
                        <a:pt x="821" y="1418"/>
                        <a:pt x="991" y="1418"/>
                      </a:cubicBezTo>
                      <a:cubicBezTo>
                        <a:pt x="1530" y="1418"/>
                        <a:pt x="2011" y="717"/>
                        <a:pt x="1526" y="208"/>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70"/>
                <p:cNvSpPr/>
                <p:nvPr/>
              </p:nvSpPr>
              <p:spPr>
                <a:xfrm>
                  <a:off x="-2196675" y="3377800"/>
                  <a:ext cx="50400" cy="35075"/>
                </a:xfrm>
                <a:custGeom>
                  <a:avLst/>
                  <a:gdLst/>
                  <a:ahLst/>
                  <a:cxnLst/>
                  <a:rect l="l" t="t" r="r" b="b"/>
                  <a:pathLst>
                    <a:path w="2016" h="1403" extrusionOk="0">
                      <a:moveTo>
                        <a:pt x="1039" y="0"/>
                      </a:moveTo>
                      <a:cubicBezTo>
                        <a:pt x="495" y="0"/>
                        <a:pt x="1" y="704"/>
                        <a:pt x="491" y="1194"/>
                      </a:cubicBezTo>
                      <a:cubicBezTo>
                        <a:pt x="644" y="1341"/>
                        <a:pt x="816" y="1402"/>
                        <a:pt x="981" y="1402"/>
                      </a:cubicBezTo>
                      <a:cubicBezTo>
                        <a:pt x="1534" y="1402"/>
                        <a:pt x="2015" y="713"/>
                        <a:pt x="1524" y="221"/>
                      </a:cubicBezTo>
                      <a:cubicBezTo>
                        <a:pt x="1375" y="65"/>
                        <a:pt x="1205"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2" name="Google Shape;3842;p70"/>
                <p:cNvSpPr/>
                <p:nvPr/>
              </p:nvSpPr>
              <p:spPr>
                <a:xfrm>
                  <a:off x="-849425" y="3508825"/>
                  <a:ext cx="50500" cy="35400"/>
                </a:xfrm>
                <a:custGeom>
                  <a:avLst/>
                  <a:gdLst/>
                  <a:ahLst/>
                  <a:cxnLst/>
                  <a:rect l="l" t="t" r="r" b="b"/>
                  <a:pathLst>
                    <a:path w="2020" h="1416" extrusionOk="0">
                      <a:moveTo>
                        <a:pt x="1036" y="0"/>
                      </a:moveTo>
                      <a:cubicBezTo>
                        <a:pt x="483" y="0"/>
                        <a:pt x="0" y="696"/>
                        <a:pt x="492" y="1211"/>
                      </a:cubicBezTo>
                      <a:cubicBezTo>
                        <a:pt x="636" y="1355"/>
                        <a:pt x="800" y="1416"/>
                        <a:pt x="961" y="1416"/>
                      </a:cubicBezTo>
                      <a:cubicBezTo>
                        <a:pt x="1512" y="1416"/>
                        <a:pt x="2020" y="703"/>
                        <a:pt x="1526" y="208"/>
                      </a:cubicBezTo>
                      <a:cubicBezTo>
                        <a:pt x="1372" y="62"/>
                        <a:pt x="1201" y="0"/>
                        <a:pt x="10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3" name="Google Shape;3843;p70"/>
                <p:cNvSpPr/>
                <p:nvPr/>
              </p:nvSpPr>
              <p:spPr>
                <a:xfrm>
                  <a:off x="-601700" y="3131900"/>
                  <a:ext cx="50350" cy="35400"/>
                </a:xfrm>
                <a:custGeom>
                  <a:avLst/>
                  <a:gdLst/>
                  <a:ahLst/>
                  <a:cxnLst/>
                  <a:rect l="l" t="t" r="r" b="b"/>
                  <a:pathLst>
                    <a:path w="2014" h="1416" extrusionOk="0">
                      <a:moveTo>
                        <a:pt x="1047" y="1"/>
                      </a:moveTo>
                      <a:cubicBezTo>
                        <a:pt x="500" y="1"/>
                        <a:pt x="1" y="690"/>
                        <a:pt x="492" y="1182"/>
                      </a:cubicBezTo>
                      <a:cubicBezTo>
                        <a:pt x="643" y="1347"/>
                        <a:pt x="815" y="1415"/>
                        <a:pt x="983" y="1415"/>
                      </a:cubicBezTo>
                      <a:cubicBezTo>
                        <a:pt x="1525" y="1415"/>
                        <a:pt x="2013" y="697"/>
                        <a:pt x="1526"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70"/>
                <p:cNvSpPr/>
                <p:nvPr/>
              </p:nvSpPr>
              <p:spPr>
                <a:xfrm>
                  <a:off x="-1361600" y="4210950"/>
                  <a:ext cx="50300" cy="35475"/>
                </a:xfrm>
                <a:custGeom>
                  <a:avLst/>
                  <a:gdLst/>
                  <a:ahLst/>
                  <a:cxnLst/>
                  <a:rect l="l" t="t" r="r" b="b"/>
                  <a:pathLst>
                    <a:path w="2012" h="1419" extrusionOk="0">
                      <a:moveTo>
                        <a:pt x="1048" y="0"/>
                      </a:moveTo>
                      <a:cubicBezTo>
                        <a:pt x="500" y="0"/>
                        <a:pt x="1" y="690"/>
                        <a:pt x="492" y="1181"/>
                      </a:cubicBezTo>
                      <a:cubicBezTo>
                        <a:pt x="645" y="1349"/>
                        <a:pt x="821" y="1419"/>
                        <a:pt x="991" y="1419"/>
                      </a:cubicBezTo>
                      <a:cubicBezTo>
                        <a:pt x="1530" y="1419"/>
                        <a:pt x="2011" y="717"/>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70"/>
                <p:cNvSpPr/>
                <p:nvPr/>
              </p:nvSpPr>
              <p:spPr>
                <a:xfrm>
                  <a:off x="-527900" y="4660900"/>
                  <a:ext cx="51000" cy="35825"/>
                </a:xfrm>
                <a:custGeom>
                  <a:avLst/>
                  <a:gdLst/>
                  <a:ahLst/>
                  <a:cxnLst/>
                  <a:rect l="l" t="t" r="r" b="b"/>
                  <a:pathLst>
                    <a:path w="2040" h="1433" extrusionOk="0">
                      <a:moveTo>
                        <a:pt x="1068" y="1"/>
                      </a:moveTo>
                      <a:cubicBezTo>
                        <a:pt x="504" y="1"/>
                        <a:pt x="1" y="714"/>
                        <a:pt x="519" y="1208"/>
                      </a:cubicBezTo>
                      <a:cubicBezTo>
                        <a:pt x="670" y="1366"/>
                        <a:pt x="843" y="1432"/>
                        <a:pt x="1010" y="1432"/>
                      </a:cubicBezTo>
                      <a:cubicBezTo>
                        <a:pt x="1552" y="1432"/>
                        <a:pt x="2040" y="739"/>
                        <a:pt x="1552" y="205"/>
                      </a:cubicBezTo>
                      <a:cubicBezTo>
                        <a:pt x="1402" y="61"/>
                        <a:pt x="1232" y="1"/>
                        <a:pt x="10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70"/>
                <p:cNvSpPr/>
                <p:nvPr/>
              </p:nvSpPr>
              <p:spPr>
                <a:xfrm>
                  <a:off x="-599950" y="4282075"/>
                  <a:ext cx="50800" cy="35075"/>
                </a:xfrm>
                <a:custGeom>
                  <a:avLst/>
                  <a:gdLst/>
                  <a:ahLst/>
                  <a:cxnLst/>
                  <a:rect l="l" t="t" r="r" b="b"/>
                  <a:pathLst>
                    <a:path w="2032" h="1403" extrusionOk="0">
                      <a:moveTo>
                        <a:pt x="1032" y="0"/>
                      </a:moveTo>
                      <a:cubicBezTo>
                        <a:pt x="489" y="0"/>
                        <a:pt x="0" y="704"/>
                        <a:pt x="513" y="1194"/>
                      </a:cubicBezTo>
                      <a:cubicBezTo>
                        <a:pt x="660" y="1340"/>
                        <a:pt x="828" y="1402"/>
                        <a:pt x="991" y="1402"/>
                      </a:cubicBezTo>
                      <a:cubicBezTo>
                        <a:pt x="1537" y="1402"/>
                        <a:pt x="2031" y="712"/>
                        <a:pt x="1516" y="221"/>
                      </a:cubicBezTo>
                      <a:cubicBezTo>
                        <a:pt x="1368" y="65"/>
                        <a:pt x="119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7" name="Google Shape;3847;p70"/>
                <p:cNvSpPr/>
                <p:nvPr/>
              </p:nvSpPr>
              <p:spPr>
                <a:xfrm>
                  <a:off x="512475" y="4625075"/>
                  <a:ext cx="50700" cy="35500"/>
                </a:xfrm>
                <a:custGeom>
                  <a:avLst/>
                  <a:gdLst/>
                  <a:ahLst/>
                  <a:cxnLst/>
                  <a:rect l="l" t="t" r="r" b="b"/>
                  <a:pathLst>
                    <a:path w="2028" h="1420" extrusionOk="0">
                      <a:moveTo>
                        <a:pt x="1041" y="1"/>
                      </a:moveTo>
                      <a:cubicBezTo>
                        <a:pt x="495" y="1"/>
                        <a:pt x="1" y="691"/>
                        <a:pt x="516" y="1182"/>
                      </a:cubicBezTo>
                      <a:cubicBezTo>
                        <a:pt x="669" y="1350"/>
                        <a:pt x="844" y="1419"/>
                        <a:pt x="1014" y="1419"/>
                      </a:cubicBezTo>
                      <a:cubicBezTo>
                        <a:pt x="1552" y="1419"/>
                        <a:pt x="2027" y="718"/>
                        <a:pt x="1519" y="209"/>
                      </a:cubicBezTo>
                      <a:cubicBezTo>
                        <a:pt x="1372" y="63"/>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70"/>
                <p:cNvSpPr/>
                <p:nvPr/>
              </p:nvSpPr>
              <p:spPr>
                <a:xfrm>
                  <a:off x="235925" y="1842825"/>
                  <a:ext cx="50975" cy="35075"/>
                </a:xfrm>
                <a:custGeom>
                  <a:avLst/>
                  <a:gdLst/>
                  <a:ahLst/>
                  <a:cxnLst/>
                  <a:rect l="l" t="t" r="r" b="b"/>
                  <a:pathLst>
                    <a:path w="2039" h="1403" extrusionOk="0">
                      <a:moveTo>
                        <a:pt x="1046" y="0"/>
                      </a:moveTo>
                      <a:cubicBezTo>
                        <a:pt x="489" y="0"/>
                        <a:pt x="1" y="704"/>
                        <a:pt x="514" y="1194"/>
                      </a:cubicBezTo>
                      <a:cubicBezTo>
                        <a:pt x="660" y="1341"/>
                        <a:pt x="828" y="1402"/>
                        <a:pt x="992" y="1402"/>
                      </a:cubicBezTo>
                      <a:cubicBezTo>
                        <a:pt x="1539" y="1402"/>
                        <a:pt x="2038" y="713"/>
                        <a:pt x="1547" y="221"/>
                      </a:cubicBezTo>
                      <a:cubicBezTo>
                        <a:pt x="1391" y="65"/>
                        <a:pt x="1215" y="0"/>
                        <a:pt x="10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70"/>
                <p:cNvSpPr/>
                <p:nvPr/>
              </p:nvSpPr>
              <p:spPr>
                <a:xfrm>
                  <a:off x="968350" y="1967100"/>
                  <a:ext cx="49650" cy="35825"/>
                </a:xfrm>
                <a:custGeom>
                  <a:avLst/>
                  <a:gdLst/>
                  <a:ahLst/>
                  <a:cxnLst/>
                  <a:rect l="l" t="t" r="r" b="b"/>
                  <a:pathLst>
                    <a:path w="1986" h="1433" extrusionOk="0">
                      <a:moveTo>
                        <a:pt x="1053" y="0"/>
                      </a:moveTo>
                      <a:cubicBezTo>
                        <a:pt x="503" y="0"/>
                        <a:pt x="0" y="713"/>
                        <a:pt x="518" y="1208"/>
                      </a:cubicBezTo>
                      <a:cubicBezTo>
                        <a:pt x="669" y="1366"/>
                        <a:pt x="838" y="1432"/>
                        <a:pt x="1001" y="1432"/>
                      </a:cubicBezTo>
                      <a:cubicBezTo>
                        <a:pt x="1528" y="1432"/>
                        <a:pt x="1985" y="739"/>
                        <a:pt x="1521" y="205"/>
                      </a:cubicBezTo>
                      <a:cubicBezTo>
                        <a:pt x="1377" y="61"/>
                        <a:pt x="1213" y="0"/>
                        <a:pt x="105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0" name="Google Shape;3850;p70"/>
                <p:cNvSpPr/>
                <p:nvPr/>
              </p:nvSpPr>
              <p:spPr>
                <a:xfrm>
                  <a:off x="54900" y="585200"/>
                  <a:ext cx="50225" cy="35800"/>
                </a:xfrm>
                <a:custGeom>
                  <a:avLst/>
                  <a:gdLst/>
                  <a:ahLst/>
                  <a:cxnLst/>
                  <a:rect l="l" t="t" r="r" b="b"/>
                  <a:pathLst>
                    <a:path w="2009" h="1432" extrusionOk="0">
                      <a:moveTo>
                        <a:pt x="1026" y="1"/>
                      </a:moveTo>
                      <a:cubicBezTo>
                        <a:pt x="476" y="1"/>
                        <a:pt x="0" y="705"/>
                        <a:pt x="490" y="1194"/>
                      </a:cubicBezTo>
                      <a:cubicBezTo>
                        <a:pt x="643" y="1362"/>
                        <a:pt x="819" y="1432"/>
                        <a:pt x="989" y="1432"/>
                      </a:cubicBezTo>
                      <a:cubicBezTo>
                        <a:pt x="1528" y="1432"/>
                        <a:pt x="2009" y="730"/>
                        <a:pt x="1523" y="222"/>
                      </a:cubicBezTo>
                      <a:cubicBezTo>
                        <a:pt x="1368" y="66"/>
                        <a:pt x="1194" y="1"/>
                        <a:pt x="102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1" name="Google Shape;3851;p70"/>
                <p:cNvSpPr/>
                <p:nvPr/>
              </p:nvSpPr>
              <p:spPr>
                <a:xfrm>
                  <a:off x="-2734675" y="3180225"/>
                  <a:ext cx="50225" cy="35075"/>
                </a:xfrm>
                <a:custGeom>
                  <a:avLst/>
                  <a:gdLst/>
                  <a:ahLst/>
                  <a:cxnLst/>
                  <a:rect l="l" t="t" r="r" b="b"/>
                  <a:pathLst>
                    <a:path w="2009" h="1403" extrusionOk="0">
                      <a:moveTo>
                        <a:pt x="1013" y="0"/>
                      </a:moveTo>
                      <a:cubicBezTo>
                        <a:pt x="477" y="0"/>
                        <a:pt x="1" y="705"/>
                        <a:pt x="490" y="1194"/>
                      </a:cubicBezTo>
                      <a:cubicBezTo>
                        <a:pt x="637" y="1341"/>
                        <a:pt x="805" y="1402"/>
                        <a:pt x="968" y="1402"/>
                      </a:cubicBezTo>
                      <a:cubicBezTo>
                        <a:pt x="1514" y="1402"/>
                        <a:pt x="2008" y="713"/>
                        <a:pt x="1493" y="221"/>
                      </a:cubicBezTo>
                      <a:cubicBezTo>
                        <a:pt x="1345" y="66"/>
                        <a:pt x="1176"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2" name="Google Shape;3852;p70"/>
                <p:cNvSpPr/>
                <p:nvPr/>
              </p:nvSpPr>
              <p:spPr>
                <a:xfrm>
                  <a:off x="-3560675" y="2610300"/>
                  <a:ext cx="50300" cy="35700"/>
                </a:xfrm>
                <a:custGeom>
                  <a:avLst/>
                  <a:gdLst/>
                  <a:ahLst/>
                  <a:cxnLst/>
                  <a:rect l="l" t="t" r="r" b="b"/>
                  <a:pathLst>
                    <a:path w="2012" h="1428" extrusionOk="0">
                      <a:moveTo>
                        <a:pt x="1039" y="1"/>
                      </a:moveTo>
                      <a:cubicBezTo>
                        <a:pt x="494" y="1"/>
                        <a:pt x="1" y="705"/>
                        <a:pt x="490" y="1194"/>
                      </a:cubicBezTo>
                      <a:cubicBezTo>
                        <a:pt x="648" y="1359"/>
                        <a:pt x="824" y="1428"/>
                        <a:pt x="993" y="1428"/>
                      </a:cubicBezTo>
                      <a:cubicBezTo>
                        <a:pt x="1541" y="1428"/>
                        <a:pt x="2011" y="709"/>
                        <a:pt x="1524" y="222"/>
                      </a:cubicBezTo>
                      <a:cubicBezTo>
                        <a:pt x="1375" y="66"/>
                        <a:pt x="1205"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3" name="Google Shape;3853;p70"/>
                <p:cNvSpPr/>
                <p:nvPr/>
              </p:nvSpPr>
              <p:spPr>
                <a:xfrm>
                  <a:off x="-2691350" y="1535075"/>
                  <a:ext cx="50375" cy="35075"/>
                </a:xfrm>
                <a:custGeom>
                  <a:avLst/>
                  <a:gdLst/>
                  <a:ahLst/>
                  <a:cxnLst/>
                  <a:rect l="l" t="t" r="r" b="b"/>
                  <a:pathLst>
                    <a:path w="2015" h="1403" extrusionOk="0">
                      <a:moveTo>
                        <a:pt x="1039" y="0"/>
                      </a:moveTo>
                      <a:cubicBezTo>
                        <a:pt x="494" y="0"/>
                        <a:pt x="0" y="704"/>
                        <a:pt x="490" y="1194"/>
                      </a:cubicBezTo>
                      <a:cubicBezTo>
                        <a:pt x="651" y="1340"/>
                        <a:pt x="826" y="1402"/>
                        <a:pt x="993" y="1402"/>
                      </a:cubicBezTo>
                      <a:cubicBezTo>
                        <a:pt x="1551" y="1402"/>
                        <a:pt x="2015" y="712"/>
                        <a:pt x="1523" y="221"/>
                      </a:cubicBezTo>
                      <a:cubicBezTo>
                        <a:pt x="1375" y="65"/>
                        <a:pt x="1204"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4" name="Google Shape;3854;p70"/>
                <p:cNvSpPr/>
                <p:nvPr/>
              </p:nvSpPr>
              <p:spPr>
                <a:xfrm>
                  <a:off x="-1786450" y="914650"/>
                  <a:ext cx="50525" cy="35400"/>
                </a:xfrm>
                <a:custGeom>
                  <a:avLst/>
                  <a:gdLst/>
                  <a:ahLst/>
                  <a:cxnLst/>
                  <a:rect l="l" t="t" r="r" b="b"/>
                  <a:pathLst>
                    <a:path w="2021" h="1416" extrusionOk="0">
                      <a:moveTo>
                        <a:pt x="1060" y="0"/>
                      </a:moveTo>
                      <a:cubicBezTo>
                        <a:pt x="509" y="0"/>
                        <a:pt x="1" y="713"/>
                        <a:pt x="495" y="1208"/>
                      </a:cubicBezTo>
                      <a:cubicBezTo>
                        <a:pt x="649" y="1354"/>
                        <a:pt x="820" y="1416"/>
                        <a:pt x="984" y="1416"/>
                      </a:cubicBezTo>
                      <a:cubicBezTo>
                        <a:pt x="1538" y="1416"/>
                        <a:pt x="2021" y="720"/>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70"/>
                <p:cNvSpPr/>
                <p:nvPr/>
              </p:nvSpPr>
              <p:spPr>
                <a:xfrm>
                  <a:off x="-1588800" y="242050"/>
                  <a:ext cx="50350" cy="35925"/>
                </a:xfrm>
                <a:custGeom>
                  <a:avLst/>
                  <a:gdLst/>
                  <a:ahLst/>
                  <a:cxnLst/>
                  <a:rect l="l" t="t" r="r" b="b"/>
                  <a:pathLst>
                    <a:path w="2014" h="1437" extrusionOk="0">
                      <a:moveTo>
                        <a:pt x="1049" y="1"/>
                      </a:moveTo>
                      <a:cubicBezTo>
                        <a:pt x="501" y="1"/>
                        <a:pt x="0" y="696"/>
                        <a:pt x="492" y="1212"/>
                      </a:cubicBezTo>
                      <a:cubicBezTo>
                        <a:pt x="650" y="1370"/>
                        <a:pt x="827" y="1436"/>
                        <a:pt x="996" y="1436"/>
                      </a:cubicBezTo>
                      <a:cubicBezTo>
                        <a:pt x="1543" y="1436"/>
                        <a:pt x="2013" y="743"/>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70"/>
                <p:cNvSpPr/>
                <p:nvPr/>
              </p:nvSpPr>
              <p:spPr>
                <a:xfrm>
                  <a:off x="-943650" y="276250"/>
                  <a:ext cx="50325" cy="35900"/>
                </a:xfrm>
                <a:custGeom>
                  <a:avLst/>
                  <a:gdLst/>
                  <a:ahLst/>
                  <a:cxnLst/>
                  <a:rect l="l" t="t" r="r" b="b"/>
                  <a:pathLst>
                    <a:path w="2013" h="1436" extrusionOk="0">
                      <a:moveTo>
                        <a:pt x="1049" y="0"/>
                      </a:moveTo>
                      <a:cubicBezTo>
                        <a:pt x="501" y="0"/>
                        <a:pt x="0" y="696"/>
                        <a:pt x="492" y="1212"/>
                      </a:cubicBezTo>
                      <a:cubicBezTo>
                        <a:pt x="643" y="1370"/>
                        <a:pt x="816" y="1436"/>
                        <a:pt x="983" y="1436"/>
                      </a:cubicBezTo>
                      <a:cubicBezTo>
                        <a:pt x="1525" y="1436"/>
                        <a:pt x="2013" y="742"/>
                        <a:pt x="1525" y="209"/>
                      </a:cubicBezTo>
                      <a:cubicBezTo>
                        <a:pt x="1379" y="62"/>
                        <a:pt x="1212" y="0"/>
                        <a:pt x="10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7" name="Google Shape;3857;p70"/>
                <p:cNvSpPr/>
                <p:nvPr/>
              </p:nvSpPr>
              <p:spPr>
                <a:xfrm>
                  <a:off x="-625325" y="-57250"/>
                  <a:ext cx="50475" cy="35725"/>
                </a:xfrm>
                <a:custGeom>
                  <a:avLst/>
                  <a:gdLst/>
                  <a:ahLst/>
                  <a:cxnLst/>
                  <a:rect l="l" t="t" r="r" b="b"/>
                  <a:pathLst>
                    <a:path w="2019" h="1429" extrusionOk="0">
                      <a:moveTo>
                        <a:pt x="1047" y="0"/>
                      </a:moveTo>
                      <a:cubicBezTo>
                        <a:pt x="491" y="0"/>
                        <a:pt x="0" y="714"/>
                        <a:pt x="495" y="1208"/>
                      </a:cubicBezTo>
                      <a:cubicBezTo>
                        <a:pt x="643" y="1363"/>
                        <a:pt x="813" y="1428"/>
                        <a:pt x="978" y="1428"/>
                      </a:cubicBezTo>
                      <a:cubicBezTo>
                        <a:pt x="1523" y="1428"/>
                        <a:pt x="2018" y="718"/>
                        <a:pt x="1528" y="205"/>
                      </a:cubicBezTo>
                      <a:cubicBezTo>
                        <a:pt x="1377" y="61"/>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70"/>
                <p:cNvSpPr/>
                <p:nvPr/>
              </p:nvSpPr>
              <p:spPr>
                <a:xfrm>
                  <a:off x="1081525" y="3719750"/>
                  <a:ext cx="50375" cy="35075"/>
                </a:xfrm>
                <a:custGeom>
                  <a:avLst/>
                  <a:gdLst/>
                  <a:ahLst/>
                  <a:cxnLst/>
                  <a:rect l="l" t="t" r="r" b="b"/>
                  <a:pathLst>
                    <a:path w="2015" h="1403" extrusionOk="0">
                      <a:moveTo>
                        <a:pt x="1038" y="0"/>
                      </a:moveTo>
                      <a:cubicBezTo>
                        <a:pt x="494" y="0"/>
                        <a:pt x="0" y="704"/>
                        <a:pt x="490" y="1194"/>
                      </a:cubicBezTo>
                      <a:cubicBezTo>
                        <a:pt x="643" y="1341"/>
                        <a:pt x="815" y="1402"/>
                        <a:pt x="980" y="1402"/>
                      </a:cubicBezTo>
                      <a:cubicBezTo>
                        <a:pt x="1533" y="1402"/>
                        <a:pt x="2014" y="713"/>
                        <a:pt x="1523" y="221"/>
                      </a:cubicBezTo>
                      <a:cubicBezTo>
                        <a:pt x="1374" y="65"/>
                        <a:pt x="1204" y="0"/>
                        <a:pt x="103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70"/>
                <p:cNvSpPr/>
                <p:nvPr/>
              </p:nvSpPr>
              <p:spPr>
                <a:xfrm>
                  <a:off x="1127050" y="4295300"/>
                  <a:ext cx="50475" cy="35725"/>
                </a:xfrm>
                <a:custGeom>
                  <a:avLst/>
                  <a:gdLst/>
                  <a:ahLst/>
                  <a:cxnLst/>
                  <a:rect l="l" t="t" r="r" b="b"/>
                  <a:pathLst>
                    <a:path w="2019" h="1429" extrusionOk="0">
                      <a:moveTo>
                        <a:pt x="1049" y="1"/>
                      </a:moveTo>
                      <a:cubicBezTo>
                        <a:pt x="501" y="1"/>
                        <a:pt x="0" y="696"/>
                        <a:pt x="492" y="1212"/>
                      </a:cubicBezTo>
                      <a:cubicBezTo>
                        <a:pt x="645" y="1365"/>
                        <a:pt x="816" y="1429"/>
                        <a:pt x="980" y="1429"/>
                      </a:cubicBezTo>
                      <a:cubicBezTo>
                        <a:pt x="1534" y="1429"/>
                        <a:pt x="2018" y="701"/>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70"/>
                <p:cNvSpPr/>
                <p:nvPr/>
              </p:nvSpPr>
              <p:spPr>
                <a:xfrm>
                  <a:off x="1924175" y="4419925"/>
                  <a:ext cx="50350" cy="35375"/>
                </a:xfrm>
                <a:custGeom>
                  <a:avLst/>
                  <a:gdLst/>
                  <a:ahLst/>
                  <a:cxnLst/>
                  <a:rect l="l" t="t" r="r" b="b"/>
                  <a:pathLst>
                    <a:path w="2014" h="1415" extrusionOk="0">
                      <a:moveTo>
                        <a:pt x="1048" y="0"/>
                      </a:moveTo>
                      <a:cubicBezTo>
                        <a:pt x="500" y="0"/>
                        <a:pt x="1" y="690"/>
                        <a:pt x="492" y="1181"/>
                      </a:cubicBezTo>
                      <a:cubicBezTo>
                        <a:pt x="657" y="1346"/>
                        <a:pt x="838" y="1415"/>
                        <a:pt x="1008" y="1415"/>
                      </a:cubicBezTo>
                      <a:cubicBezTo>
                        <a:pt x="1561" y="1415"/>
                        <a:pt x="2014" y="696"/>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3861" name="Google Shape;3861;p70"/>
          <p:cNvSpPr txBox="1">
            <a:spLocks noGrp="1"/>
          </p:cNvSpPr>
          <p:nvPr>
            <p:ph type="body" idx="1"/>
          </p:nvPr>
        </p:nvSpPr>
        <p:spPr>
          <a:xfrm>
            <a:off x="713225" y="539500"/>
            <a:ext cx="5878200" cy="895200"/>
          </a:xfrm>
          <a:prstGeom prst="rect">
            <a:avLst/>
          </a:prstGeom>
          <a:noFill/>
          <a:ln>
            <a:noFill/>
          </a:ln>
        </p:spPr>
        <p:txBody>
          <a:bodyPr spcFirstLastPara="1" wrap="square" lIns="91425" tIns="91425" rIns="91425" bIns="91425" anchor="t" anchorCtr="0">
            <a:noAutofit/>
          </a:bodyPr>
          <a:lstStyle>
            <a:lvl1pPr marL="457200" lvl="0" indent="-228600" algn="l">
              <a:lnSpc>
                <a:spcPct val="80000"/>
              </a:lnSpc>
              <a:spcBef>
                <a:spcPts val="0"/>
              </a:spcBef>
              <a:spcAft>
                <a:spcPts val="0"/>
              </a:spcAft>
              <a:buSzPts val="1800"/>
              <a:buNone/>
              <a:defRPr sz="3000">
                <a:latin typeface="Audiowide"/>
                <a:ea typeface="Audiowide"/>
                <a:cs typeface="Audiowide"/>
                <a:sym typeface="Audiowide"/>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2">
  <p:cSld name="CUSTOM_15_1">
    <p:spTree>
      <p:nvGrpSpPr>
        <p:cNvPr id="1" name="Shape 335"/>
        <p:cNvGrpSpPr/>
        <p:nvPr/>
      </p:nvGrpSpPr>
      <p:grpSpPr>
        <a:xfrm>
          <a:off x="0" y="0"/>
          <a:ext cx="0" cy="0"/>
          <a:chOff x="0" y="0"/>
          <a:chExt cx="0" cy="0"/>
        </a:xfrm>
      </p:grpSpPr>
      <p:sp>
        <p:nvSpPr>
          <p:cNvPr id="336" name="Google Shape;336;p53"/>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grpSp>
        <p:nvGrpSpPr>
          <p:cNvPr id="337" name="Google Shape;337;p53"/>
          <p:cNvGrpSpPr/>
          <p:nvPr/>
        </p:nvGrpSpPr>
        <p:grpSpPr>
          <a:xfrm rot="10800000">
            <a:off x="1004463" y="-4739862"/>
            <a:ext cx="9036625" cy="5462925"/>
            <a:chOff x="-1554275" y="-744050"/>
            <a:chExt cx="9036625" cy="5462925"/>
          </a:xfrm>
        </p:grpSpPr>
        <p:sp>
          <p:nvSpPr>
            <p:cNvPr id="338" name="Google Shape;338;p53"/>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3"/>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0" name="Google Shape;340;p53"/>
            <p:cNvGrpSpPr/>
            <p:nvPr/>
          </p:nvGrpSpPr>
          <p:grpSpPr>
            <a:xfrm>
              <a:off x="-1554275" y="-744050"/>
              <a:ext cx="9036625" cy="5462925"/>
              <a:chOff x="-1554275" y="-744050"/>
              <a:chExt cx="9036625" cy="5462925"/>
            </a:xfrm>
          </p:grpSpPr>
          <p:sp>
            <p:nvSpPr>
              <p:cNvPr id="341" name="Google Shape;341;p53"/>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3"/>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3"/>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3"/>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3"/>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3"/>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3"/>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3"/>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53"/>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3"/>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53"/>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53"/>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3"/>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3"/>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3"/>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3"/>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3"/>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53"/>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53"/>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3"/>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3"/>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3"/>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3"/>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3"/>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53"/>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53"/>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53"/>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53"/>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53"/>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3"/>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3"/>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3"/>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3"/>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53"/>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53"/>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53"/>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53"/>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53"/>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53"/>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53"/>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53"/>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53"/>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53"/>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53"/>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53"/>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53"/>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3"/>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53"/>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53"/>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53"/>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53"/>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53"/>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53"/>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53"/>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53"/>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53"/>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53"/>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53"/>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53"/>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3"/>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3"/>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53"/>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53"/>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53"/>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53"/>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53"/>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53"/>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53"/>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3"/>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3"/>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3"/>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3"/>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3"/>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53"/>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53"/>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3"/>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53"/>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53"/>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53"/>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53"/>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3"/>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53"/>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53"/>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3"/>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53"/>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53"/>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53"/>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53"/>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53"/>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3"/>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3"/>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53"/>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53"/>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53"/>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53"/>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53"/>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53"/>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53"/>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53"/>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53"/>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53"/>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53"/>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53"/>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53"/>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53"/>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53"/>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53"/>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53"/>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53"/>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53"/>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53"/>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53"/>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53"/>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53"/>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53"/>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53"/>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53"/>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53"/>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53"/>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53"/>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53"/>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3"/>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CUSTOM_17">
    <p:spTree>
      <p:nvGrpSpPr>
        <p:cNvPr id="1" name="Shape 3862"/>
        <p:cNvGrpSpPr/>
        <p:nvPr/>
      </p:nvGrpSpPr>
      <p:grpSpPr>
        <a:xfrm>
          <a:off x="0" y="0"/>
          <a:ext cx="0" cy="0"/>
          <a:chOff x="0" y="0"/>
          <a:chExt cx="0" cy="0"/>
        </a:xfrm>
      </p:grpSpPr>
      <p:grpSp>
        <p:nvGrpSpPr>
          <p:cNvPr id="3863" name="Google Shape;3863;p71"/>
          <p:cNvGrpSpPr/>
          <p:nvPr/>
        </p:nvGrpSpPr>
        <p:grpSpPr>
          <a:xfrm>
            <a:off x="-1446125" y="-2599650"/>
            <a:ext cx="9206200" cy="7199075"/>
            <a:chOff x="-3560675" y="-1695025"/>
            <a:chExt cx="9206200" cy="7199075"/>
          </a:xfrm>
        </p:grpSpPr>
        <p:sp>
          <p:nvSpPr>
            <p:cNvPr id="3864" name="Google Shape;3864;p71"/>
            <p:cNvSpPr/>
            <p:nvPr/>
          </p:nvSpPr>
          <p:spPr>
            <a:xfrm>
              <a:off x="3144700" y="1760900"/>
              <a:ext cx="49725" cy="38825"/>
            </a:xfrm>
            <a:custGeom>
              <a:avLst/>
              <a:gdLst/>
              <a:ahLst/>
              <a:cxnLst/>
              <a:rect l="l" t="t" r="r" b="b"/>
              <a:pathLst>
                <a:path w="1989" h="1553" extrusionOk="0">
                  <a:moveTo>
                    <a:pt x="1058" y="1"/>
                  </a:moveTo>
                  <a:cubicBezTo>
                    <a:pt x="1040" y="1"/>
                    <a:pt x="1022" y="2"/>
                    <a:pt x="1004" y="3"/>
                  </a:cubicBezTo>
                  <a:cubicBezTo>
                    <a:pt x="1" y="33"/>
                    <a:pt x="31" y="1553"/>
                    <a:pt x="1034" y="1553"/>
                  </a:cubicBezTo>
                  <a:cubicBezTo>
                    <a:pt x="1988" y="1523"/>
                    <a:pt x="1977" y="1"/>
                    <a:pt x="10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71"/>
            <p:cNvSpPr/>
            <p:nvPr/>
          </p:nvSpPr>
          <p:spPr>
            <a:xfrm>
              <a:off x="2791350" y="1538300"/>
              <a:ext cx="49950" cy="38775"/>
            </a:xfrm>
            <a:custGeom>
              <a:avLst/>
              <a:gdLst/>
              <a:ahLst/>
              <a:cxnLst/>
              <a:rect l="l" t="t" r="r" b="b"/>
              <a:pathLst>
                <a:path w="1998" h="1551" extrusionOk="0">
                  <a:moveTo>
                    <a:pt x="1002" y="0"/>
                  </a:moveTo>
                  <a:cubicBezTo>
                    <a:pt x="993" y="0"/>
                    <a:pt x="983" y="0"/>
                    <a:pt x="973" y="1"/>
                  </a:cubicBezTo>
                  <a:cubicBezTo>
                    <a:pt x="1"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71"/>
            <p:cNvSpPr/>
            <p:nvPr/>
          </p:nvSpPr>
          <p:spPr>
            <a:xfrm>
              <a:off x="3881050" y="912150"/>
              <a:ext cx="50175" cy="39550"/>
            </a:xfrm>
            <a:custGeom>
              <a:avLst/>
              <a:gdLst/>
              <a:ahLst/>
              <a:cxnLst/>
              <a:rect l="l" t="t" r="r" b="b"/>
              <a:pathLst>
                <a:path w="2007" h="1582" extrusionOk="0">
                  <a:moveTo>
                    <a:pt x="973" y="1"/>
                  </a:moveTo>
                  <a:cubicBezTo>
                    <a:pt x="0" y="62"/>
                    <a:pt x="30" y="1581"/>
                    <a:pt x="1033" y="158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67" name="Google Shape;3867;p71"/>
            <p:cNvGrpSpPr/>
            <p:nvPr/>
          </p:nvGrpSpPr>
          <p:grpSpPr>
            <a:xfrm>
              <a:off x="-3560675" y="-1695025"/>
              <a:ext cx="9206200" cy="7199075"/>
              <a:chOff x="-3560675" y="-1695025"/>
              <a:chExt cx="9206200" cy="7199075"/>
            </a:xfrm>
          </p:grpSpPr>
          <p:sp>
            <p:nvSpPr>
              <p:cNvPr id="3868" name="Google Shape;3868;p71"/>
              <p:cNvSpPr/>
              <p:nvPr/>
            </p:nvSpPr>
            <p:spPr>
              <a:xfrm>
                <a:off x="3584675" y="-201850"/>
                <a:ext cx="50175" cy="38800"/>
              </a:xfrm>
              <a:custGeom>
                <a:avLst/>
                <a:gdLst/>
                <a:ahLst/>
                <a:cxnLst/>
                <a:rect l="l" t="t" r="r" b="b"/>
                <a:pathLst>
                  <a:path w="2007" h="1552" extrusionOk="0">
                    <a:moveTo>
                      <a:pt x="973" y="1"/>
                    </a:moveTo>
                    <a:cubicBezTo>
                      <a:pt x="1" y="31"/>
                      <a:pt x="31" y="1551"/>
                      <a:pt x="1034" y="1551"/>
                    </a:cubicBezTo>
                    <a:cubicBezTo>
                      <a:pt x="2007"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71"/>
              <p:cNvSpPr/>
              <p:nvPr/>
            </p:nvSpPr>
            <p:spPr>
              <a:xfrm>
                <a:off x="4071775" y="186450"/>
                <a:ext cx="49925" cy="39550"/>
              </a:xfrm>
              <a:custGeom>
                <a:avLst/>
                <a:gdLst/>
                <a:ahLst/>
                <a:cxnLst/>
                <a:rect l="l" t="t" r="r" b="b"/>
                <a:pathLst>
                  <a:path w="1997" h="1582" extrusionOk="0">
                    <a:moveTo>
                      <a:pt x="1032" y="1"/>
                    </a:moveTo>
                    <a:cubicBezTo>
                      <a:pt x="1023" y="1"/>
                      <a:pt x="1013" y="1"/>
                      <a:pt x="1003" y="1"/>
                    </a:cubicBezTo>
                    <a:cubicBezTo>
                      <a:pt x="0" y="62"/>
                      <a:pt x="31" y="1582"/>
                      <a:pt x="1034" y="1582"/>
                    </a:cubicBezTo>
                    <a:cubicBezTo>
                      <a:pt x="199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71"/>
              <p:cNvSpPr/>
              <p:nvPr/>
            </p:nvSpPr>
            <p:spPr>
              <a:xfrm>
                <a:off x="4755675" y="-352300"/>
                <a:ext cx="50175" cy="39550"/>
              </a:xfrm>
              <a:custGeom>
                <a:avLst/>
                <a:gdLst/>
                <a:ahLst/>
                <a:cxnLst/>
                <a:rect l="l" t="t" r="r" b="b"/>
                <a:pathLst>
                  <a:path w="2007" h="1582" extrusionOk="0">
                    <a:moveTo>
                      <a:pt x="1004" y="1"/>
                    </a:moveTo>
                    <a:cubicBezTo>
                      <a:pt x="0" y="61"/>
                      <a:pt x="31" y="1581"/>
                      <a:pt x="1034" y="1581"/>
                    </a:cubicBezTo>
                    <a:cubicBezTo>
                      <a:pt x="2007" y="1520"/>
                      <a:pt x="1976"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71"/>
              <p:cNvSpPr/>
              <p:nvPr/>
            </p:nvSpPr>
            <p:spPr>
              <a:xfrm>
                <a:off x="5595350" y="406075"/>
                <a:ext cx="50175" cy="38775"/>
              </a:xfrm>
              <a:custGeom>
                <a:avLst/>
                <a:gdLst/>
                <a:ahLst/>
                <a:cxnLst/>
                <a:rect l="l" t="t" r="r" b="b"/>
                <a:pathLst>
                  <a:path w="2007" h="1551" extrusionOk="0">
                    <a:moveTo>
                      <a:pt x="1004" y="0"/>
                    </a:moveTo>
                    <a:cubicBezTo>
                      <a:pt x="1" y="31"/>
                      <a:pt x="31" y="1551"/>
                      <a:pt x="1034" y="1551"/>
                    </a:cubicBezTo>
                    <a:cubicBezTo>
                      <a:pt x="2007" y="1520"/>
                      <a:pt x="1976"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71"/>
              <p:cNvSpPr/>
              <p:nvPr/>
            </p:nvSpPr>
            <p:spPr>
              <a:xfrm>
                <a:off x="1941075" y="5468575"/>
                <a:ext cx="50675" cy="35475"/>
              </a:xfrm>
              <a:custGeom>
                <a:avLst/>
                <a:gdLst/>
                <a:ahLst/>
                <a:cxnLst/>
                <a:rect l="l" t="t" r="r" b="b"/>
                <a:pathLst>
                  <a:path w="2027" h="1419" extrusionOk="0">
                    <a:moveTo>
                      <a:pt x="1041" y="0"/>
                    </a:moveTo>
                    <a:cubicBezTo>
                      <a:pt x="495" y="0"/>
                      <a:pt x="1" y="690"/>
                      <a:pt x="516" y="1181"/>
                    </a:cubicBezTo>
                    <a:cubicBezTo>
                      <a:pt x="669" y="1349"/>
                      <a:pt x="844" y="1419"/>
                      <a:pt x="1014" y="1419"/>
                    </a:cubicBezTo>
                    <a:cubicBezTo>
                      <a:pt x="1551" y="1419"/>
                      <a:pt x="2027" y="717"/>
                      <a:pt x="1519" y="208"/>
                    </a:cubicBezTo>
                    <a:cubicBezTo>
                      <a:pt x="1372" y="62"/>
                      <a:pt x="1204" y="0"/>
                      <a:pt x="10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73" name="Google Shape;3873;p71"/>
              <p:cNvGrpSpPr/>
              <p:nvPr/>
            </p:nvGrpSpPr>
            <p:grpSpPr>
              <a:xfrm>
                <a:off x="-3560675" y="-1695025"/>
                <a:ext cx="9184925" cy="7184775"/>
                <a:chOff x="-3560675" y="-1695025"/>
                <a:chExt cx="9184925" cy="7184775"/>
              </a:xfrm>
            </p:grpSpPr>
            <p:sp>
              <p:nvSpPr>
                <p:cNvPr id="3874" name="Google Shape;3874;p71"/>
                <p:cNvSpPr/>
                <p:nvPr/>
              </p:nvSpPr>
              <p:spPr>
                <a:xfrm>
                  <a:off x="-1101575" y="-1682675"/>
                  <a:ext cx="6725825" cy="4350200"/>
                </a:xfrm>
                <a:custGeom>
                  <a:avLst/>
                  <a:gdLst/>
                  <a:ahLst/>
                  <a:cxnLst/>
                  <a:rect l="l" t="t" r="r" b="b"/>
                  <a:pathLst>
                    <a:path w="269033" h="174008" extrusionOk="0">
                      <a:moveTo>
                        <a:pt x="59302" y="540"/>
                      </a:moveTo>
                      <a:lnTo>
                        <a:pt x="70458" y="37653"/>
                      </a:lnTo>
                      <a:lnTo>
                        <a:pt x="70458" y="37653"/>
                      </a:lnTo>
                      <a:lnTo>
                        <a:pt x="20365" y="22790"/>
                      </a:lnTo>
                      <a:lnTo>
                        <a:pt x="59302" y="540"/>
                      </a:lnTo>
                      <a:close/>
                      <a:moveTo>
                        <a:pt x="103984" y="31635"/>
                      </a:moveTo>
                      <a:lnTo>
                        <a:pt x="93984" y="45769"/>
                      </a:lnTo>
                      <a:cubicBezTo>
                        <a:pt x="93893" y="45860"/>
                        <a:pt x="93953" y="45981"/>
                        <a:pt x="94014" y="46042"/>
                      </a:cubicBezTo>
                      <a:lnTo>
                        <a:pt x="94045" y="46073"/>
                      </a:lnTo>
                      <a:lnTo>
                        <a:pt x="91036" y="54431"/>
                      </a:lnTo>
                      <a:lnTo>
                        <a:pt x="71066" y="38170"/>
                      </a:lnTo>
                      <a:lnTo>
                        <a:pt x="103984" y="31635"/>
                      </a:lnTo>
                      <a:close/>
                      <a:moveTo>
                        <a:pt x="129516" y="12334"/>
                      </a:moveTo>
                      <a:lnTo>
                        <a:pt x="116446" y="58048"/>
                      </a:lnTo>
                      <a:lnTo>
                        <a:pt x="94409" y="45921"/>
                      </a:lnTo>
                      <a:lnTo>
                        <a:pt x="129516" y="12334"/>
                      </a:lnTo>
                      <a:close/>
                      <a:moveTo>
                        <a:pt x="49363" y="35221"/>
                      </a:moveTo>
                      <a:lnTo>
                        <a:pt x="70640" y="38170"/>
                      </a:lnTo>
                      <a:lnTo>
                        <a:pt x="70640" y="38322"/>
                      </a:lnTo>
                      <a:lnTo>
                        <a:pt x="87054" y="64401"/>
                      </a:lnTo>
                      <a:lnTo>
                        <a:pt x="87054" y="64401"/>
                      </a:lnTo>
                      <a:lnTo>
                        <a:pt x="49363" y="35221"/>
                      </a:lnTo>
                      <a:close/>
                      <a:moveTo>
                        <a:pt x="71643" y="39142"/>
                      </a:moveTo>
                      <a:lnTo>
                        <a:pt x="90975" y="54796"/>
                      </a:lnTo>
                      <a:lnTo>
                        <a:pt x="87510" y="64401"/>
                      </a:lnTo>
                      <a:lnTo>
                        <a:pt x="71643" y="39142"/>
                      </a:lnTo>
                      <a:close/>
                      <a:moveTo>
                        <a:pt x="49454" y="35799"/>
                      </a:moveTo>
                      <a:lnTo>
                        <a:pt x="86689" y="64644"/>
                      </a:lnTo>
                      <a:lnTo>
                        <a:pt x="62707" y="60511"/>
                      </a:lnTo>
                      <a:lnTo>
                        <a:pt x="62707" y="60359"/>
                      </a:lnTo>
                      <a:lnTo>
                        <a:pt x="49454" y="35799"/>
                      </a:lnTo>
                      <a:close/>
                      <a:moveTo>
                        <a:pt x="20335" y="23185"/>
                      </a:moveTo>
                      <a:lnTo>
                        <a:pt x="68786" y="37531"/>
                      </a:lnTo>
                      <a:lnTo>
                        <a:pt x="48846" y="34765"/>
                      </a:lnTo>
                      <a:lnTo>
                        <a:pt x="48755" y="34765"/>
                      </a:lnTo>
                      <a:lnTo>
                        <a:pt x="48634" y="34644"/>
                      </a:lnTo>
                      <a:cubicBezTo>
                        <a:pt x="48608" y="34618"/>
                        <a:pt x="48571" y="34609"/>
                        <a:pt x="48533" y="34609"/>
                      </a:cubicBezTo>
                      <a:cubicBezTo>
                        <a:pt x="48481" y="34609"/>
                        <a:pt x="48425" y="34626"/>
                        <a:pt x="48390" y="34644"/>
                      </a:cubicBezTo>
                      <a:lnTo>
                        <a:pt x="15593" y="66985"/>
                      </a:lnTo>
                      <a:lnTo>
                        <a:pt x="20335" y="23185"/>
                      </a:lnTo>
                      <a:close/>
                      <a:moveTo>
                        <a:pt x="91248" y="55039"/>
                      </a:moveTo>
                      <a:lnTo>
                        <a:pt x="111583" y="71514"/>
                      </a:lnTo>
                      <a:lnTo>
                        <a:pt x="87753" y="64827"/>
                      </a:lnTo>
                      <a:lnTo>
                        <a:pt x="91248" y="55039"/>
                      </a:lnTo>
                      <a:close/>
                      <a:moveTo>
                        <a:pt x="94349" y="46346"/>
                      </a:moveTo>
                      <a:lnTo>
                        <a:pt x="116325" y="58444"/>
                      </a:lnTo>
                      <a:lnTo>
                        <a:pt x="112525" y="71787"/>
                      </a:lnTo>
                      <a:lnTo>
                        <a:pt x="91400" y="54675"/>
                      </a:lnTo>
                      <a:lnTo>
                        <a:pt x="94349" y="46346"/>
                      </a:lnTo>
                      <a:close/>
                      <a:moveTo>
                        <a:pt x="129820" y="12759"/>
                      </a:moveTo>
                      <a:lnTo>
                        <a:pt x="150672" y="76863"/>
                      </a:lnTo>
                      <a:lnTo>
                        <a:pt x="116781" y="58231"/>
                      </a:lnTo>
                      <a:lnTo>
                        <a:pt x="129820" y="12759"/>
                      </a:lnTo>
                      <a:close/>
                      <a:moveTo>
                        <a:pt x="130216" y="12729"/>
                      </a:moveTo>
                      <a:lnTo>
                        <a:pt x="172557" y="68201"/>
                      </a:lnTo>
                      <a:lnTo>
                        <a:pt x="153286" y="78262"/>
                      </a:lnTo>
                      <a:lnTo>
                        <a:pt x="151158" y="77137"/>
                      </a:lnTo>
                      <a:lnTo>
                        <a:pt x="130216" y="12729"/>
                      </a:lnTo>
                      <a:close/>
                      <a:moveTo>
                        <a:pt x="151341" y="77684"/>
                      </a:moveTo>
                      <a:lnTo>
                        <a:pt x="152921" y="78535"/>
                      </a:lnTo>
                      <a:lnTo>
                        <a:pt x="151797" y="79113"/>
                      </a:lnTo>
                      <a:lnTo>
                        <a:pt x="151341" y="77684"/>
                      </a:lnTo>
                      <a:close/>
                      <a:moveTo>
                        <a:pt x="87753" y="65191"/>
                      </a:moveTo>
                      <a:lnTo>
                        <a:pt x="111796" y="71970"/>
                      </a:lnTo>
                      <a:lnTo>
                        <a:pt x="88421" y="81423"/>
                      </a:lnTo>
                      <a:lnTo>
                        <a:pt x="87753" y="65191"/>
                      </a:lnTo>
                      <a:close/>
                      <a:moveTo>
                        <a:pt x="63315" y="61027"/>
                      </a:moveTo>
                      <a:lnTo>
                        <a:pt x="87358" y="65131"/>
                      </a:lnTo>
                      <a:lnTo>
                        <a:pt x="88057" y="81575"/>
                      </a:lnTo>
                      <a:lnTo>
                        <a:pt x="87327" y="81848"/>
                      </a:lnTo>
                      <a:lnTo>
                        <a:pt x="63315" y="61027"/>
                      </a:lnTo>
                      <a:close/>
                      <a:moveTo>
                        <a:pt x="88087" y="81939"/>
                      </a:moveTo>
                      <a:lnTo>
                        <a:pt x="88118" y="82487"/>
                      </a:lnTo>
                      <a:lnTo>
                        <a:pt x="87722" y="82152"/>
                      </a:lnTo>
                      <a:lnTo>
                        <a:pt x="88087" y="81939"/>
                      </a:lnTo>
                      <a:close/>
                      <a:moveTo>
                        <a:pt x="62494" y="60723"/>
                      </a:moveTo>
                      <a:cubicBezTo>
                        <a:pt x="62494" y="60754"/>
                        <a:pt x="62524" y="60814"/>
                        <a:pt x="62555" y="60875"/>
                      </a:cubicBezTo>
                      <a:lnTo>
                        <a:pt x="86993" y="82031"/>
                      </a:lnTo>
                      <a:lnTo>
                        <a:pt x="83801" y="83338"/>
                      </a:lnTo>
                      <a:lnTo>
                        <a:pt x="44895" y="70359"/>
                      </a:lnTo>
                      <a:lnTo>
                        <a:pt x="62494" y="60723"/>
                      </a:lnTo>
                      <a:close/>
                      <a:moveTo>
                        <a:pt x="87297" y="82304"/>
                      </a:moveTo>
                      <a:lnTo>
                        <a:pt x="88118" y="83003"/>
                      </a:lnTo>
                      <a:lnTo>
                        <a:pt x="88209" y="84797"/>
                      </a:lnTo>
                      <a:lnTo>
                        <a:pt x="88209" y="84797"/>
                      </a:lnTo>
                      <a:lnTo>
                        <a:pt x="84318" y="83520"/>
                      </a:lnTo>
                      <a:lnTo>
                        <a:pt x="87297" y="82304"/>
                      </a:lnTo>
                      <a:close/>
                      <a:moveTo>
                        <a:pt x="88543" y="83368"/>
                      </a:moveTo>
                      <a:lnTo>
                        <a:pt x="91431" y="85860"/>
                      </a:lnTo>
                      <a:lnTo>
                        <a:pt x="88604" y="84918"/>
                      </a:lnTo>
                      <a:lnTo>
                        <a:pt x="88543" y="83368"/>
                      </a:lnTo>
                      <a:close/>
                      <a:moveTo>
                        <a:pt x="45229" y="70906"/>
                      </a:moveTo>
                      <a:lnTo>
                        <a:pt x="83193" y="83550"/>
                      </a:lnTo>
                      <a:lnTo>
                        <a:pt x="62403" y="91940"/>
                      </a:lnTo>
                      <a:lnTo>
                        <a:pt x="45229" y="70906"/>
                      </a:lnTo>
                      <a:close/>
                      <a:moveTo>
                        <a:pt x="116659" y="58626"/>
                      </a:moveTo>
                      <a:lnTo>
                        <a:pt x="150824" y="77380"/>
                      </a:lnTo>
                      <a:lnTo>
                        <a:pt x="151432" y="79265"/>
                      </a:lnTo>
                      <a:lnTo>
                        <a:pt x="120641" y="95313"/>
                      </a:lnTo>
                      <a:cubicBezTo>
                        <a:pt x="120580" y="95374"/>
                        <a:pt x="120550" y="95435"/>
                        <a:pt x="120550" y="95526"/>
                      </a:cubicBezTo>
                      <a:lnTo>
                        <a:pt x="120550" y="95557"/>
                      </a:lnTo>
                      <a:cubicBezTo>
                        <a:pt x="120550" y="95557"/>
                        <a:pt x="120489" y="95526"/>
                        <a:pt x="120459" y="95526"/>
                      </a:cubicBezTo>
                      <a:lnTo>
                        <a:pt x="92343" y="86164"/>
                      </a:lnTo>
                      <a:lnTo>
                        <a:pt x="88513" y="82821"/>
                      </a:lnTo>
                      <a:lnTo>
                        <a:pt x="88482" y="81818"/>
                      </a:lnTo>
                      <a:lnTo>
                        <a:pt x="112404" y="72122"/>
                      </a:lnTo>
                      <a:lnTo>
                        <a:pt x="112586" y="72152"/>
                      </a:lnTo>
                      <a:cubicBezTo>
                        <a:pt x="112608" y="72157"/>
                        <a:pt x="112629" y="72160"/>
                        <a:pt x="112650" y="72160"/>
                      </a:cubicBezTo>
                      <a:cubicBezTo>
                        <a:pt x="112747" y="72160"/>
                        <a:pt x="112829" y="72105"/>
                        <a:pt x="112829" y="72030"/>
                      </a:cubicBezTo>
                      <a:lnTo>
                        <a:pt x="116659" y="58626"/>
                      </a:lnTo>
                      <a:close/>
                      <a:moveTo>
                        <a:pt x="151553" y="79660"/>
                      </a:moveTo>
                      <a:lnTo>
                        <a:pt x="158088" y="99721"/>
                      </a:lnTo>
                      <a:lnTo>
                        <a:pt x="158088" y="99721"/>
                      </a:lnTo>
                      <a:lnTo>
                        <a:pt x="121370" y="95435"/>
                      </a:lnTo>
                      <a:lnTo>
                        <a:pt x="151553" y="79660"/>
                      </a:lnTo>
                      <a:close/>
                      <a:moveTo>
                        <a:pt x="172770" y="68535"/>
                      </a:moveTo>
                      <a:lnTo>
                        <a:pt x="199670" y="103855"/>
                      </a:lnTo>
                      <a:lnTo>
                        <a:pt x="153711" y="78535"/>
                      </a:lnTo>
                      <a:lnTo>
                        <a:pt x="172770" y="68535"/>
                      </a:lnTo>
                      <a:close/>
                      <a:moveTo>
                        <a:pt x="83771" y="83702"/>
                      </a:moveTo>
                      <a:lnTo>
                        <a:pt x="88209" y="85192"/>
                      </a:lnTo>
                      <a:lnTo>
                        <a:pt x="89181" y="107988"/>
                      </a:lnTo>
                      <a:lnTo>
                        <a:pt x="64135" y="108657"/>
                      </a:lnTo>
                      <a:lnTo>
                        <a:pt x="62646" y="92304"/>
                      </a:lnTo>
                      <a:lnTo>
                        <a:pt x="83771" y="83702"/>
                      </a:lnTo>
                      <a:close/>
                      <a:moveTo>
                        <a:pt x="93102" y="86863"/>
                      </a:moveTo>
                      <a:lnTo>
                        <a:pt x="120276" y="95891"/>
                      </a:lnTo>
                      <a:lnTo>
                        <a:pt x="124744" y="114250"/>
                      </a:lnTo>
                      <a:lnTo>
                        <a:pt x="93102" y="86863"/>
                      </a:lnTo>
                      <a:close/>
                      <a:moveTo>
                        <a:pt x="15654" y="68261"/>
                      </a:moveTo>
                      <a:lnTo>
                        <a:pt x="44469" y="70480"/>
                      </a:lnTo>
                      <a:cubicBezTo>
                        <a:pt x="44469" y="70511"/>
                        <a:pt x="44469" y="70541"/>
                        <a:pt x="44500" y="70602"/>
                      </a:cubicBezTo>
                      <a:lnTo>
                        <a:pt x="62038" y="92092"/>
                      </a:lnTo>
                      <a:lnTo>
                        <a:pt x="8724" y="114311"/>
                      </a:lnTo>
                      <a:lnTo>
                        <a:pt x="15654" y="68261"/>
                      </a:lnTo>
                      <a:close/>
                      <a:moveTo>
                        <a:pt x="88634" y="85344"/>
                      </a:moveTo>
                      <a:lnTo>
                        <a:pt x="92160" y="86529"/>
                      </a:lnTo>
                      <a:lnTo>
                        <a:pt x="124805" y="114797"/>
                      </a:lnTo>
                      <a:lnTo>
                        <a:pt x="109364" y="128323"/>
                      </a:lnTo>
                      <a:lnTo>
                        <a:pt x="89607" y="108262"/>
                      </a:lnTo>
                      <a:lnTo>
                        <a:pt x="89607" y="108171"/>
                      </a:lnTo>
                      <a:lnTo>
                        <a:pt x="88634" y="85344"/>
                      </a:lnTo>
                      <a:close/>
                      <a:moveTo>
                        <a:pt x="63132" y="109417"/>
                      </a:moveTo>
                      <a:lnTo>
                        <a:pt x="42706" y="137624"/>
                      </a:lnTo>
                      <a:lnTo>
                        <a:pt x="9180" y="115101"/>
                      </a:lnTo>
                      <a:lnTo>
                        <a:pt x="63132" y="109417"/>
                      </a:lnTo>
                      <a:close/>
                      <a:moveTo>
                        <a:pt x="158636" y="100146"/>
                      </a:moveTo>
                      <a:lnTo>
                        <a:pt x="200126" y="105010"/>
                      </a:lnTo>
                      <a:lnTo>
                        <a:pt x="171067" y="138445"/>
                      </a:lnTo>
                      <a:lnTo>
                        <a:pt x="171067" y="138384"/>
                      </a:lnTo>
                      <a:lnTo>
                        <a:pt x="158636" y="100146"/>
                      </a:lnTo>
                      <a:close/>
                      <a:moveTo>
                        <a:pt x="62251" y="92456"/>
                      </a:moveTo>
                      <a:lnTo>
                        <a:pt x="63771" y="108931"/>
                      </a:lnTo>
                      <a:lnTo>
                        <a:pt x="63771" y="108961"/>
                      </a:lnTo>
                      <a:cubicBezTo>
                        <a:pt x="63801" y="109052"/>
                        <a:pt x="63892" y="109113"/>
                        <a:pt x="63953" y="109113"/>
                      </a:cubicBezTo>
                      <a:lnTo>
                        <a:pt x="89090" y="108444"/>
                      </a:lnTo>
                      <a:lnTo>
                        <a:pt x="44956" y="139144"/>
                      </a:lnTo>
                      <a:lnTo>
                        <a:pt x="43071" y="137837"/>
                      </a:lnTo>
                      <a:lnTo>
                        <a:pt x="63710" y="109326"/>
                      </a:lnTo>
                      <a:cubicBezTo>
                        <a:pt x="63740" y="109235"/>
                        <a:pt x="63740" y="109174"/>
                        <a:pt x="63710" y="109083"/>
                      </a:cubicBezTo>
                      <a:cubicBezTo>
                        <a:pt x="63649" y="109022"/>
                        <a:pt x="63588" y="108961"/>
                        <a:pt x="63497" y="108961"/>
                      </a:cubicBezTo>
                      <a:lnTo>
                        <a:pt x="8663" y="114736"/>
                      </a:lnTo>
                      <a:lnTo>
                        <a:pt x="62251" y="92456"/>
                      </a:lnTo>
                      <a:close/>
                      <a:moveTo>
                        <a:pt x="156812" y="129721"/>
                      </a:moveTo>
                      <a:lnTo>
                        <a:pt x="170794" y="138597"/>
                      </a:lnTo>
                      <a:lnTo>
                        <a:pt x="133377" y="150694"/>
                      </a:lnTo>
                      <a:lnTo>
                        <a:pt x="133377" y="150694"/>
                      </a:lnTo>
                      <a:lnTo>
                        <a:pt x="156812" y="129721"/>
                      </a:lnTo>
                      <a:close/>
                      <a:moveTo>
                        <a:pt x="120611" y="95678"/>
                      </a:moveTo>
                      <a:lnTo>
                        <a:pt x="120611" y="95678"/>
                      </a:lnTo>
                      <a:cubicBezTo>
                        <a:pt x="120641" y="95709"/>
                        <a:pt x="120702" y="95709"/>
                        <a:pt x="120732" y="95709"/>
                      </a:cubicBezTo>
                      <a:lnTo>
                        <a:pt x="158240" y="100116"/>
                      </a:lnTo>
                      <a:lnTo>
                        <a:pt x="170551" y="137989"/>
                      </a:lnTo>
                      <a:lnTo>
                        <a:pt x="156903" y="129296"/>
                      </a:lnTo>
                      <a:cubicBezTo>
                        <a:pt x="156865" y="129283"/>
                        <a:pt x="156833" y="129276"/>
                        <a:pt x="156801" y="129276"/>
                      </a:cubicBezTo>
                      <a:cubicBezTo>
                        <a:pt x="156756" y="129276"/>
                        <a:pt x="156713" y="129291"/>
                        <a:pt x="156660" y="129326"/>
                      </a:cubicBezTo>
                      <a:lnTo>
                        <a:pt x="132465" y="150998"/>
                      </a:lnTo>
                      <a:lnTo>
                        <a:pt x="132191" y="151059"/>
                      </a:lnTo>
                      <a:lnTo>
                        <a:pt x="125352" y="114827"/>
                      </a:lnTo>
                      <a:cubicBezTo>
                        <a:pt x="125352" y="114767"/>
                        <a:pt x="125322" y="114736"/>
                        <a:pt x="125291" y="114706"/>
                      </a:cubicBezTo>
                      <a:lnTo>
                        <a:pt x="125200" y="114675"/>
                      </a:lnTo>
                      <a:lnTo>
                        <a:pt x="120611" y="95678"/>
                      </a:lnTo>
                      <a:close/>
                      <a:moveTo>
                        <a:pt x="125018" y="115101"/>
                      </a:moveTo>
                      <a:lnTo>
                        <a:pt x="131827" y="151120"/>
                      </a:lnTo>
                      <a:lnTo>
                        <a:pt x="131827" y="151120"/>
                      </a:lnTo>
                      <a:lnTo>
                        <a:pt x="109638" y="128627"/>
                      </a:lnTo>
                      <a:lnTo>
                        <a:pt x="125018" y="115101"/>
                      </a:lnTo>
                      <a:close/>
                      <a:moveTo>
                        <a:pt x="89425" y="108627"/>
                      </a:moveTo>
                      <a:lnTo>
                        <a:pt x="109060" y="128566"/>
                      </a:lnTo>
                      <a:lnTo>
                        <a:pt x="81157" y="153035"/>
                      </a:lnTo>
                      <a:lnTo>
                        <a:pt x="45260" y="139387"/>
                      </a:lnTo>
                      <a:lnTo>
                        <a:pt x="89425" y="108627"/>
                      </a:lnTo>
                      <a:close/>
                      <a:moveTo>
                        <a:pt x="42828" y="138110"/>
                      </a:moveTo>
                      <a:lnTo>
                        <a:pt x="44895" y="139478"/>
                      </a:lnTo>
                      <a:cubicBezTo>
                        <a:pt x="44925" y="139509"/>
                        <a:pt x="44956" y="139509"/>
                        <a:pt x="45047" y="139509"/>
                      </a:cubicBezTo>
                      <a:lnTo>
                        <a:pt x="45047" y="139661"/>
                      </a:lnTo>
                      <a:lnTo>
                        <a:pt x="58877" y="164342"/>
                      </a:lnTo>
                      <a:lnTo>
                        <a:pt x="17265" y="173491"/>
                      </a:lnTo>
                      <a:lnTo>
                        <a:pt x="17265" y="173491"/>
                      </a:lnTo>
                      <a:lnTo>
                        <a:pt x="42828" y="138110"/>
                      </a:lnTo>
                      <a:close/>
                      <a:moveTo>
                        <a:pt x="59359" y="1"/>
                      </a:moveTo>
                      <a:cubicBezTo>
                        <a:pt x="59333" y="1"/>
                        <a:pt x="59302" y="8"/>
                        <a:pt x="59272" y="23"/>
                      </a:cubicBezTo>
                      <a:lnTo>
                        <a:pt x="20365" y="22334"/>
                      </a:lnTo>
                      <a:lnTo>
                        <a:pt x="19241" y="2850"/>
                      </a:lnTo>
                      <a:cubicBezTo>
                        <a:pt x="19241" y="2789"/>
                        <a:pt x="19150" y="2698"/>
                        <a:pt x="19089" y="2668"/>
                      </a:cubicBezTo>
                      <a:cubicBezTo>
                        <a:pt x="19068" y="2654"/>
                        <a:pt x="19048" y="2648"/>
                        <a:pt x="19028" y="2648"/>
                      </a:cubicBezTo>
                      <a:cubicBezTo>
                        <a:pt x="18958" y="2648"/>
                        <a:pt x="18893" y="2719"/>
                        <a:pt x="18846" y="2789"/>
                      </a:cubicBezTo>
                      <a:lnTo>
                        <a:pt x="61" y="42000"/>
                      </a:lnTo>
                      <a:cubicBezTo>
                        <a:pt x="0" y="42091"/>
                        <a:pt x="61" y="42212"/>
                        <a:pt x="122" y="42243"/>
                      </a:cubicBezTo>
                      <a:cubicBezTo>
                        <a:pt x="149" y="42261"/>
                        <a:pt x="175" y="42268"/>
                        <a:pt x="202" y="42268"/>
                      </a:cubicBezTo>
                      <a:cubicBezTo>
                        <a:pt x="267" y="42268"/>
                        <a:pt x="331" y="42225"/>
                        <a:pt x="396" y="42182"/>
                      </a:cubicBezTo>
                      <a:lnTo>
                        <a:pt x="18846" y="3640"/>
                      </a:lnTo>
                      <a:lnTo>
                        <a:pt x="19970" y="22729"/>
                      </a:lnTo>
                      <a:cubicBezTo>
                        <a:pt x="19970" y="22790"/>
                        <a:pt x="20001" y="22850"/>
                        <a:pt x="20031" y="22881"/>
                      </a:cubicBezTo>
                      <a:cubicBezTo>
                        <a:pt x="20001" y="22911"/>
                        <a:pt x="20001" y="22942"/>
                        <a:pt x="20001" y="23002"/>
                      </a:cubicBezTo>
                      <a:lnTo>
                        <a:pt x="15168" y="67502"/>
                      </a:lnTo>
                      <a:cubicBezTo>
                        <a:pt x="15168" y="67593"/>
                        <a:pt x="15198" y="67653"/>
                        <a:pt x="15289" y="67714"/>
                      </a:cubicBezTo>
                      <a:cubicBezTo>
                        <a:pt x="15312" y="67725"/>
                        <a:pt x="15338" y="67732"/>
                        <a:pt x="15365" y="67732"/>
                      </a:cubicBezTo>
                      <a:cubicBezTo>
                        <a:pt x="15413" y="67732"/>
                        <a:pt x="15464" y="67711"/>
                        <a:pt x="15502" y="67653"/>
                      </a:cubicBezTo>
                      <a:lnTo>
                        <a:pt x="48542" y="35069"/>
                      </a:lnTo>
                      <a:lnTo>
                        <a:pt x="48694" y="35191"/>
                      </a:lnTo>
                      <a:lnTo>
                        <a:pt x="62251" y="60359"/>
                      </a:lnTo>
                      <a:lnTo>
                        <a:pt x="44560" y="70085"/>
                      </a:lnTo>
                      <a:lnTo>
                        <a:pt x="15502" y="67897"/>
                      </a:lnTo>
                      <a:cubicBezTo>
                        <a:pt x="15411" y="67897"/>
                        <a:pt x="15320" y="67988"/>
                        <a:pt x="15320" y="68049"/>
                      </a:cubicBezTo>
                      <a:lnTo>
                        <a:pt x="8298" y="114645"/>
                      </a:lnTo>
                      <a:cubicBezTo>
                        <a:pt x="8298" y="114706"/>
                        <a:pt x="8298" y="114797"/>
                        <a:pt x="8359" y="114827"/>
                      </a:cubicBezTo>
                      <a:cubicBezTo>
                        <a:pt x="8420" y="114858"/>
                        <a:pt x="8450" y="114858"/>
                        <a:pt x="8481" y="114858"/>
                      </a:cubicBezTo>
                      <a:cubicBezTo>
                        <a:pt x="8481" y="114888"/>
                        <a:pt x="8450" y="114888"/>
                        <a:pt x="8450" y="114949"/>
                      </a:cubicBezTo>
                      <a:cubicBezTo>
                        <a:pt x="8450" y="115010"/>
                        <a:pt x="8450" y="115101"/>
                        <a:pt x="8511" y="115162"/>
                      </a:cubicBezTo>
                      <a:lnTo>
                        <a:pt x="42524" y="137958"/>
                      </a:lnTo>
                      <a:lnTo>
                        <a:pt x="16657" y="173704"/>
                      </a:lnTo>
                      <a:cubicBezTo>
                        <a:pt x="16627" y="173795"/>
                        <a:pt x="16627" y="173856"/>
                        <a:pt x="16657" y="173947"/>
                      </a:cubicBezTo>
                      <a:cubicBezTo>
                        <a:pt x="16688" y="174008"/>
                        <a:pt x="16779" y="174008"/>
                        <a:pt x="16809" y="174008"/>
                      </a:cubicBezTo>
                      <a:lnTo>
                        <a:pt x="16840" y="174008"/>
                      </a:lnTo>
                      <a:lnTo>
                        <a:pt x="59211" y="164707"/>
                      </a:lnTo>
                      <a:cubicBezTo>
                        <a:pt x="59302" y="164707"/>
                        <a:pt x="59333" y="164676"/>
                        <a:pt x="59363" y="164585"/>
                      </a:cubicBezTo>
                      <a:cubicBezTo>
                        <a:pt x="59394" y="164555"/>
                        <a:pt x="59363" y="164463"/>
                        <a:pt x="59363" y="164403"/>
                      </a:cubicBezTo>
                      <a:lnTo>
                        <a:pt x="45685" y="139965"/>
                      </a:lnTo>
                      <a:lnTo>
                        <a:pt x="81218" y="153460"/>
                      </a:lnTo>
                      <a:cubicBezTo>
                        <a:pt x="81236" y="153469"/>
                        <a:pt x="81256" y="153473"/>
                        <a:pt x="81277" y="153473"/>
                      </a:cubicBezTo>
                      <a:cubicBezTo>
                        <a:pt x="81327" y="153473"/>
                        <a:pt x="81379" y="153451"/>
                        <a:pt x="81400" y="153430"/>
                      </a:cubicBezTo>
                      <a:lnTo>
                        <a:pt x="109395" y="128870"/>
                      </a:lnTo>
                      <a:lnTo>
                        <a:pt x="131979" y="151788"/>
                      </a:lnTo>
                      <a:cubicBezTo>
                        <a:pt x="132009" y="151819"/>
                        <a:pt x="132055" y="151834"/>
                        <a:pt x="132104" y="151834"/>
                      </a:cubicBezTo>
                      <a:cubicBezTo>
                        <a:pt x="132153" y="151834"/>
                        <a:pt x="132206" y="151819"/>
                        <a:pt x="132252" y="151788"/>
                      </a:cubicBezTo>
                      <a:lnTo>
                        <a:pt x="132738" y="151363"/>
                      </a:lnTo>
                      <a:lnTo>
                        <a:pt x="171219" y="138931"/>
                      </a:lnTo>
                      <a:cubicBezTo>
                        <a:pt x="171250" y="138931"/>
                        <a:pt x="171311" y="138901"/>
                        <a:pt x="171311" y="138901"/>
                      </a:cubicBezTo>
                      <a:lnTo>
                        <a:pt x="200703" y="105040"/>
                      </a:lnTo>
                      <a:cubicBezTo>
                        <a:pt x="200734" y="105010"/>
                        <a:pt x="200794" y="104949"/>
                        <a:pt x="200734" y="104858"/>
                      </a:cubicBezTo>
                      <a:cubicBezTo>
                        <a:pt x="200703" y="104797"/>
                        <a:pt x="200673" y="104736"/>
                        <a:pt x="200582" y="104736"/>
                      </a:cubicBezTo>
                      <a:lnTo>
                        <a:pt x="158544" y="99812"/>
                      </a:lnTo>
                      <a:lnTo>
                        <a:pt x="151918" y="79508"/>
                      </a:lnTo>
                      <a:lnTo>
                        <a:pt x="153286" y="78809"/>
                      </a:lnTo>
                      <a:lnTo>
                        <a:pt x="200338" y="104645"/>
                      </a:lnTo>
                      <a:cubicBezTo>
                        <a:pt x="200361" y="104656"/>
                        <a:pt x="200391" y="104663"/>
                        <a:pt x="200422" y="104663"/>
                      </a:cubicBezTo>
                      <a:cubicBezTo>
                        <a:pt x="200476" y="104663"/>
                        <a:pt x="200532" y="104642"/>
                        <a:pt x="200551" y="104584"/>
                      </a:cubicBezTo>
                      <a:cubicBezTo>
                        <a:pt x="200582" y="104523"/>
                        <a:pt x="200642" y="104432"/>
                        <a:pt x="200551" y="104371"/>
                      </a:cubicBezTo>
                      <a:lnTo>
                        <a:pt x="173134" y="68413"/>
                      </a:lnTo>
                      <a:lnTo>
                        <a:pt x="188332" y="60480"/>
                      </a:lnTo>
                      <a:lnTo>
                        <a:pt x="207694" y="75769"/>
                      </a:lnTo>
                      <a:cubicBezTo>
                        <a:pt x="207740" y="75784"/>
                        <a:pt x="207778" y="75792"/>
                        <a:pt x="207816" y="75792"/>
                      </a:cubicBezTo>
                      <a:cubicBezTo>
                        <a:pt x="207854" y="75792"/>
                        <a:pt x="207892" y="75784"/>
                        <a:pt x="207937" y="75769"/>
                      </a:cubicBezTo>
                      <a:lnTo>
                        <a:pt x="235081" y="54249"/>
                      </a:lnTo>
                      <a:lnTo>
                        <a:pt x="268638" y="84523"/>
                      </a:lnTo>
                      <a:cubicBezTo>
                        <a:pt x="268683" y="84569"/>
                        <a:pt x="268729" y="84591"/>
                        <a:pt x="268774" y="84591"/>
                      </a:cubicBezTo>
                      <a:cubicBezTo>
                        <a:pt x="268820" y="84591"/>
                        <a:pt x="268866" y="84569"/>
                        <a:pt x="268911" y="84523"/>
                      </a:cubicBezTo>
                      <a:cubicBezTo>
                        <a:pt x="269033" y="84401"/>
                        <a:pt x="269033" y="84280"/>
                        <a:pt x="268942" y="84189"/>
                      </a:cubicBezTo>
                      <a:lnTo>
                        <a:pt x="235263" y="53793"/>
                      </a:lnTo>
                      <a:cubicBezTo>
                        <a:pt x="235233" y="53763"/>
                        <a:pt x="235187" y="53748"/>
                        <a:pt x="235142" y="53748"/>
                      </a:cubicBezTo>
                      <a:cubicBezTo>
                        <a:pt x="235096" y="53748"/>
                        <a:pt x="235050" y="53763"/>
                        <a:pt x="235020" y="53793"/>
                      </a:cubicBezTo>
                      <a:lnTo>
                        <a:pt x="207846" y="75252"/>
                      </a:lnTo>
                      <a:lnTo>
                        <a:pt x="188484" y="60024"/>
                      </a:lnTo>
                      <a:cubicBezTo>
                        <a:pt x="188420" y="60003"/>
                        <a:pt x="188370" y="59981"/>
                        <a:pt x="188326" y="59981"/>
                      </a:cubicBezTo>
                      <a:cubicBezTo>
                        <a:pt x="188307" y="59981"/>
                        <a:pt x="188289" y="59985"/>
                        <a:pt x="188271" y="59994"/>
                      </a:cubicBezTo>
                      <a:lnTo>
                        <a:pt x="172891" y="68049"/>
                      </a:lnTo>
                      <a:lnTo>
                        <a:pt x="129912" y="11726"/>
                      </a:lnTo>
                      <a:cubicBezTo>
                        <a:pt x="129881" y="11695"/>
                        <a:pt x="129851" y="11665"/>
                        <a:pt x="129760" y="11665"/>
                      </a:cubicBezTo>
                      <a:cubicBezTo>
                        <a:pt x="129729" y="11665"/>
                        <a:pt x="129668" y="11665"/>
                        <a:pt x="129608" y="11695"/>
                      </a:cubicBezTo>
                      <a:lnTo>
                        <a:pt x="95443" y="44370"/>
                      </a:lnTo>
                      <a:lnTo>
                        <a:pt x="104562" y="31483"/>
                      </a:lnTo>
                      <a:cubicBezTo>
                        <a:pt x="104622" y="31422"/>
                        <a:pt x="104622" y="31331"/>
                        <a:pt x="104562" y="31270"/>
                      </a:cubicBezTo>
                      <a:cubicBezTo>
                        <a:pt x="104539" y="31202"/>
                        <a:pt x="104499" y="31167"/>
                        <a:pt x="104442" y="31167"/>
                      </a:cubicBezTo>
                      <a:cubicBezTo>
                        <a:pt x="104423" y="31167"/>
                        <a:pt x="104402" y="31171"/>
                        <a:pt x="104379" y="31179"/>
                      </a:cubicBezTo>
                      <a:lnTo>
                        <a:pt x="70944" y="37805"/>
                      </a:lnTo>
                      <a:lnTo>
                        <a:pt x="70883" y="37775"/>
                      </a:lnTo>
                      <a:lnTo>
                        <a:pt x="59546" y="145"/>
                      </a:lnTo>
                      <a:cubicBezTo>
                        <a:pt x="59546" y="84"/>
                        <a:pt x="59485" y="23"/>
                        <a:pt x="59424" y="23"/>
                      </a:cubicBezTo>
                      <a:cubicBezTo>
                        <a:pt x="59409" y="8"/>
                        <a:pt x="59386" y="1"/>
                        <a:pt x="593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71"/>
                <p:cNvSpPr/>
                <p:nvPr/>
              </p:nvSpPr>
              <p:spPr>
                <a:xfrm>
                  <a:off x="90700" y="-831025"/>
                  <a:ext cx="50925" cy="39525"/>
                </a:xfrm>
                <a:custGeom>
                  <a:avLst/>
                  <a:gdLst/>
                  <a:ahLst/>
                  <a:cxnLst/>
                  <a:rect l="l" t="t" r="r" b="b"/>
                  <a:pathLst>
                    <a:path w="2037" h="1581" extrusionOk="0">
                      <a:moveTo>
                        <a:pt x="1003" y="0"/>
                      </a:moveTo>
                      <a:cubicBezTo>
                        <a:pt x="0" y="61"/>
                        <a:pt x="31" y="1581"/>
                        <a:pt x="1034" y="1581"/>
                      </a:cubicBezTo>
                      <a:cubicBezTo>
                        <a:pt x="2037"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71"/>
                <p:cNvSpPr/>
                <p:nvPr/>
              </p:nvSpPr>
              <p:spPr>
                <a:xfrm>
                  <a:off x="-8100" y="55725"/>
                  <a:ext cx="49725" cy="38825"/>
                </a:xfrm>
                <a:custGeom>
                  <a:avLst/>
                  <a:gdLst/>
                  <a:ahLst/>
                  <a:cxnLst/>
                  <a:rect l="l" t="t" r="r" b="b"/>
                  <a:pathLst>
                    <a:path w="1989" h="1553" extrusionOk="0">
                      <a:moveTo>
                        <a:pt x="1058" y="0"/>
                      </a:moveTo>
                      <a:cubicBezTo>
                        <a:pt x="1040" y="0"/>
                        <a:pt x="1022" y="1"/>
                        <a:pt x="1004" y="2"/>
                      </a:cubicBezTo>
                      <a:cubicBezTo>
                        <a:pt x="1" y="32"/>
                        <a:pt x="31" y="1552"/>
                        <a:pt x="1034" y="1552"/>
                      </a:cubicBezTo>
                      <a:cubicBezTo>
                        <a:pt x="1989" y="1522"/>
                        <a:pt x="1977" y="0"/>
                        <a:pt x="10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71"/>
                <p:cNvSpPr/>
                <p:nvPr/>
              </p:nvSpPr>
              <p:spPr>
                <a:xfrm>
                  <a:off x="434925" y="-187400"/>
                  <a:ext cx="50175" cy="38775"/>
                </a:xfrm>
                <a:custGeom>
                  <a:avLst/>
                  <a:gdLst/>
                  <a:ahLst/>
                  <a:cxnLst/>
                  <a:rect l="l" t="t" r="r" b="b"/>
                  <a:pathLst>
                    <a:path w="2007" h="1551" extrusionOk="0">
                      <a:moveTo>
                        <a:pt x="973" y="0"/>
                      </a:moveTo>
                      <a:cubicBezTo>
                        <a:pt x="0" y="31"/>
                        <a:pt x="31" y="1551"/>
                        <a:pt x="1034" y="1551"/>
                      </a:cubicBezTo>
                      <a:cubicBezTo>
                        <a:pt x="2007" y="1520"/>
                        <a:pt x="1976"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71"/>
                <p:cNvSpPr/>
                <p:nvPr/>
              </p:nvSpPr>
              <p:spPr>
                <a:xfrm>
                  <a:off x="639325" y="-751250"/>
                  <a:ext cx="49950" cy="39550"/>
                </a:xfrm>
                <a:custGeom>
                  <a:avLst/>
                  <a:gdLst/>
                  <a:ahLst/>
                  <a:cxnLst/>
                  <a:rect l="l" t="t" r="r" b="b"/>
                  <a:pathLst>
                    <a:path w="1998" h="1582" extrusionOk="0">
                      <a:moveTo>
                        <a:pt x="1003" y="0"/>
                      </a:moveTo>
                      <a:cubicBezTo>
                        <a:pt x="993" y="0"/>
                        <a:pt x="984" y="1"/>
                        <a:pt x="974" y="1"/>
                      </a:cubicBezTo>
                      <a:cubicBezTo>
                        <a:pt x="1" y="62"/>
                        <a:pt x="31" y="1581"/>
                        <a:pt x="1004" y="158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71"/>
                <p:cNvSpPr/>
                <p:nvPr/>
              </p:nvSpPr>
              <p:spPr>
                <a:xfrm>
                  <a:off x="1061075" y="-81050"/>
                  <a:ext cx="49700" cy="38800"/>
                </a:xfrm>
                <a:custGeom>
                  <a:avLst/>
                  <a:gdLst/>
                  <a:ahLst/>
                  <a:cxnLst/>
                  <a:rect l="l" t="t" r="r" b="b"/>
                  <a:pathLst>
                    <a:path w="1988" h="1552" extrusionOk="0">
                      <a:moveTo>
                        <a:pt x="1029" y="0"/>
                      </a:moveTo>
                      <a:cubicBezTo>
                        <a:pt x="1011" y="0"/>
                        <a:pt x="992" y="1"/>
                        <a:pt x="973" y="2"/>
                      </a:cubicBezTo>
                      <a:cubicBezTo>
                        <a:pt x="1" y="32"/>
                        <a:pt x="31" y="1552"/>
                        <a:pt x="100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0" name="Google Shape;3880;p71"/>
                <p:cNvSpPr/>
                <p:nvPr/>
              </p:nvSpPr>
              <p:spPr>
                <a:xfrm>
                  <a:off x="1229000" y="-547600"/>
                  <a:ext cx="49950" cy="38800"/>
                </a:xfrm>
                <a:custGeom>
                  <a:avLst/>
                  <a:gdLst/>
                  <a:ahLst/>
                  <a:cxnLst/>
                  <a:rect l="l" t="t" r="r" b="b"/>
                  <a:pathLst>
                    <a:path w="1998" h="1552" extrusionOk="0">
                      <a:moveTo>
                        <a:pt x="1003" y="0"/>
                      </a:moveTo>
                      <a:cubicBezTo>
                        <a:pt x="993" y="0"/>
                        <a:pt x="984" y="1"/>
                        <a:pt x="974" y="1"/>
                      </a:cubicBezTo>
                      <a:cubicBezTo>
                        <a:pt x="1" y="31"/>
                        <a:pt x="31" y="1551"/>
                        <a:pt x="1034" y="155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1" name="Google Shape;3881;p71"/>
                <p:cNvSpPr/>
                <p:nvPr/>
              </p:nvSpPr>
              <p:spPr>
                <a:xfrm>
                  <a:off x="430375" y="602875"/>
                  <a:ext cx="50175" cy="38800"/>
                </a:xfrm>
                <a:custGeom>
                  <a:avLst/>
                  <a:gdLst/>
                  <a:ahLst/>
                  <a:cxnLst/>
                  <a:rect l="l" t="t" r="r" b="b"/>
                  <a:pathLst>
                    <a:path w="2007" h="1552" extrusionOk="0">
                      <a:moveTo>
                        <a:pt x="973" y="1"/>
                      </a:moveTo>
                      <a:cubicBezTo>
                        <a:pt x="0" y="31"/>
                        <a:pt x="31" y="1551"/>
                        <a:pt x="1003" y="155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2" name="Google Shape;3882;p71"/>
                <p:cNvSpPr/>
                <p:nvPr/>
              </p:nvSpPr>
              <p:spPr>
                <a:xfrm>
                  <a:off x="1108200" y="1003325"/>
                  <a:ext cx="49925" cy="39550"/>
                </a:xfrm>
                <a:custGeom>
                  <a:avLst/>
                  <a:gdLst/>
                  <a:ahLst/>
                  <a:cxnLst/>
                  <a:rect l="l" t="t" r="r" b="b"/>
                  <a:pathLst>
                    <a:path w="1997" h="1582" extrusionOk="0">
                      <a:moveTo>
                        <a:pt x="1032" y="1"/>
                      </a:moveTo>
                      <a:cubicBezTo>
                        <a:pt x="1022" y="1"/>
                        <a:pt x="1013" y="1"/>
                        <a:pt x="1003" y="1"/>
                      </a:cubicBezTo>
                      <a:cubicBezTo>
                        <a:pt x="0" y="62"/>
                        <a:pt x="30" y="1582"/>
                        <a:pt x="1034" y="1582"/>
                      </a:cubicBezTo>
                      <a:cubicBezTo>
                        <a:pt x="1997" y="1492"/>
                        <a:pt x="1976"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p71"/>
                <p:cNvSpPr/>
                <p:nvPr/>
              </p:nvSpPr>
              <p:spPr>
                <a:xfrm>
                  <a:off x="1688750" y="95275"/>
                  <a:ext cx="49950" cy="38775"/>
                </a:xfrm>
                <a:custGeom>
                  <a:avLst/>
                  <a:gdLst/>
                  <a:ahLst/>
                  <a:cxnLst/>
                  <a:rect l="l" t="t" r="r" b="b"/>
                  <a:pathLst>
                    <a:path w="1998" h="1551" extrusionOk="0">
                      <a:moveTo>
                        <a:pt x="1002" y="0"/>
                      </a:moveTo>
                      <a:cubicBezTo>
                        <a:pt x="992" y="0"/>
                        <a:pt x="983" y="0"/>
                        <a:pt x="973" y="1"/>
                      </a:cubicBezTo>
                      <a:cubicBezTo>
                        <a:pt x="0"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71"/>
                <p:cNvSpPr/>
                <p:nvPr/>
              </p:nvSpPr>
              <p:spPr>
                <a:xfrm>
                  <a:off x="-2025" y="1782975"/>
                  <a:ext cx="49950" cy="39550"/>
                </a:xfrm>
                <a:custGeom>
                  <a:avLst/>
                  <a:gdLst/>
                  <a:ahLst/>
                  <a:cxnLst/>
                  <a:rect l="l" t="t" r="r" b="b"/>
                  <a:pathLst>
                    <a:path w="1998" h="1582" extrusionOk="0">
                      <a:moveTo>
                        <a:pt x="1003" y="1"/>
                      </a:moveTo>
                      <a:cubicBezTo>
                        <a:pt x="993" y="1"/>
                        <a:pt x="983" y="1"/>
                        <a:pt x="974" y="1"/>
                      </a:cubicBezTo>
                      <a:cubicBezTo>
                        <a:pt x="1" y="62"/>
                        <a:pt x="31" y="1582"/>
                        <a:pt x="1004" y="1582"/>
                      </a:cubicBezTo>
                      <a:cubicBezTo>
                        <a:pt x="1997" y="1522"/>
                        <a:pt x="1977" y="1"/>
                        <a:pt x="100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p71"/>
                <p:cNvSpPr/>
                <p:nvPr/>
              </p:nvSpPr>
              <p:spPr>
                <a:xfrm>
                  <a:off x="472925" y="1020025"/>
                  <a:ext cx="49725" cy="38825"/>
                </a:xfrm>
                <a:custGeom>
                  <a:avLst/>
                  <a:gdLst/>
                  <a:ahLst/>
                  <a:cxnLst/>
                  <a:rect l="l" t="t" r="r" b="b"/>
                  <a:pathLst>
                    <a:path w="1989" h="1553" extrusionOk="0">
                      <a:moveTo>
                        <a:pt x="1029" y="0"/>
                      </a:moveTo>
                      <a:cubicBezTo>
                        <a:pt x="1010" y="0"/>
                        <a:pt x="992" y="1"/>
                        <a:pt x="973" y="2"/>
                      </a:cubicBezTo>
                      <a:cubicBezTo>
                        <a:pt x="0" y="32"/>
                        <a:pt x="31" y="1552"/>
                        <a:pt x="103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71"/>
                <p:cNvSpPr/>
                <p:nvPr/>
              </p:nvSpPr>
              <p:spPr>
                <a:xfrm>
                  <a:off x="906050" y="2131775"/>
                  <a:ext cx="50175" cy="39550"/>
                </a:xfrm>
                <a:custGeom>
                  <a:avLst/>
                  <a:gdLst/>
                  <a:ahLst/>
                  <a:cxnLst/>
                  <a:rect l="l" t="t" r="r" b="b"/>
                  <a:pathLst>
                    <a:path w="2007" h="1582" extrusionOk="0">
                      <a:moveTo>
                        <a:pt x="973" y="1"/>
                      </a:moveTo>
                      <a:cubicBezTo>
                        <a:pt x="1" y="62"/>
                        <a:pt x="31" y="1581"/>
                        <a:pt x="1034" y="1581"/>
                      </a:cubicBezTo>
                      <a:cubicBezTo>
                        <a:pt x="2007" y="1521"/>
                        <a:pt x="1977"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71"/>
                <p:cNvSpPr/>
                <p:nvPr/>
              </p:nvSpPr>
              <p:spPr>
                <a:xfrm>
                  <a:off x="1998025" y="1166700"/>
                  <a:ext cx="50700" cy="38800"/>
                </a:xfrm>
                <a:custGeom>
                  <a:avLst/>
                  <a:gdLst/>
                  <a:ahLst/>
                  <a:cxnLst/>
                  <a:rect l="l" t="t" r="r" b="b"/>
                  <a:pathLst>
                    <a:path w="2028" h="1552" extrusionOk="0">
                      <a:moveTo>
                        <a:pt x="1032" y="1"/>
                      </a:moveTo>
                      <a:cubicBezTo>
                        <a:pt x="1023" y="1"/>
                        <a:pt x="1013" y="1"/>
                        <a:pt x="1004" y="1"/>
                      </a:cubicBezTo>
                      <a:cubicBezTo>
                        <a:pt x="0" y="32"/>
                        <a:pt x="61" y="1552"/>
                        <a:pt x="1034" y="1552"/>
                      </a:cubicBezTo>
                      <a:cubicBezTo>
                        <a:pt x="202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8" name="Google Shape;3888;p71"/>
                <p:cNvSpPr/>
                <p:nvPr/>
              </p:nvSpPr>
              <p:spPr>
                <a:xfrm>
                  <a:off x="1883275" y="694075"/>
                  <a:ext cx="51700" cy="38775"/>
                </a:xfrm>
                <a:custGeom>
                  <a:avLst/>
                  <a:gdLst/>
                  <a:ahLst/>
                  <a:cxnLst/>
                  <a:rect l="l" t="t" r="r" b="b"/>
                  <a:pathLst>
                    <a:path w="2068" h="1551" extrusionOk="0">
                      <a:moveTo>
                        <a:pt x="1004" y="0"/>
                      </a:moveTo>
                      <a:cubicBezTo>
                        <a:pt x="1" y="31"/>
                        <a:pt x="31" y="1550"/>
                        <a:pt x="1034" y="1550"/>
                      </a:cubicBezTo>
                      <a:cubicBezTo>
                        <a:pt x="2068" y="1520"/>
                        <a:pt x="2007"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71"/>
                <p:cNvSpPr/>
                <p:nvPr/>
              </p:nvSpPr>
              <p:spPr>
                <a:xfrm>
                  <a:off x="2175850" y="2087675"/>
                  <a:ext cx="51175" cy="38800"/>
                </a:xfrm>
                <a:custGeom>
                  <a:avLst/>
                  <a:gdLst/>
                  <a:ahLst/>
                  <a:cxnLst/>
                  <a:rect l="l" t="t" r="r" b="b"/>
                  <a:pathLst>
                    <a:path w="2047" h="1552" extrusionOk="0">
                      <a:moveTo>
                        <a:pt x="1061" y="0"/>
                      </a:moveTo>
                      <a:cubicBezTo>
                        <a:pt x="1042" y="0"/>
                        <a:pt x="1023" y="1"/>
                        <a:pt x="1003" y="2"/>
                      </a:cubicBezTo>
                      <a:cubicBezTo>
                        <a:pt x="0" y="32"/>
                        <a:pt x="30" y="1552"/>
                        <a:pt x="1033" y="1552"/>
                      </a:cubicBezTo>
                      <a:cubicBezTo>
                        <a:pt x="2047" y="1463"/>
                        <a:pt x="2008" y="0"/>
                        <a:pt x="10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71"/>
                <p:cNvSpPr/>
                <p:nvPr/>
              </p:nvSpPr>
              <p:spPr>
                <a:xfrm>
                  <a:off x="1482825" y="-914625"/>
                  <a:ext cx="49925" cy="39550"/>
                </a:xfrm>
                <a:custGeom>
                  <a:avLst/>
                  <a:gdLst/>
                  <a:ahLst/>
                  <a:cxnLst/>
                  <a:rect l="l" t="t" r="r" b="b"/>
                  <a:pathLst>
                    <a:path w="1997" h="1582" extrusionOk="0">
                      <a:moveTo>
                        <a:pt x="1001" y="0"/>
                      </a:moveTo>
                      <a:cubicBezTo>
                        <a:pt x="992" y="0"/>
                        <a:pt x="982" y="1"/>
                        <a:pt x="973" y="1"/>
                      </a:cubicBezTo>
                      <a:cubicBezTo>
                        <a:pt x="0" y="62"/>
                        <a:pt x="31" y="1581"/>
                        <a:pt x="1003" y="158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71"/>
                <p:cNvSpPr/>
                <p:nvPr/>
              </p:nvSpPr>
              <p:spPr>
                <a:xfrm>
                  <a:off x="2118850" y="-1399425"/>
                  <a:ext cx="50175" cy="38775"/>
                </a:xfrm>
                <a:custGeom>
                  <a:avLst/>
                  <a:gdLst/>
                  <a:ahLst/>
                  <a:cxnLst/>
                  <a:rect l="l" t="t" r="r" b="b"/>
                  <a:pathLst>
                    <a:path w="2007" h="1551" extrusionOk="0">
                      <a:moveTo>
                        <a:pt x="1003" y="0"/>
                      </a:moveTo>
                      <a:cubicBezTo>
                        <a:pt x="0" y="31"/>
                        <a:pt x="31" y="1551"/>
                        <a:pt x="1034" y="1551"/>
                      </a:cubicBezTo>
                      <a:cubicBezTo>
                        <a:pt x="2006"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2" name="Google Shape;3892;p71"/>
                <p:cNvSpPr/>
                <p:nvPr/>
              </p:nvSpPr>
              <p:spPr>
                <a:xfrm>
                  <a:off x="358175" y="-1695025"/>
                  <a:ext cx="50175" cy="38775"/>
                </a:xfrm>
                <a:custGeom>
                  <a:avLst/>
                  <a:gdLst/>
                  <a:ahLst/>
                  <a:cxnLst/>
                  <a:rect l="l" t="t" r="r" b="b"/>
                  <a:pathLst>
                    <a:path w="2007" h="1551" extrusionOk="0">
                      <a:moveTo>
                        <a:pt x="973" y="1"/>
                      </a:moveTo>
                      <a:cubicBezTo>
                        <a:pt x="1" y="31"/>
                        <a:pt x="31" y="1551"/>
                        <a:pt x="1004" y="1551"/>
                      </a:cubicBezTo>
                      <a:cubicBezTo>
                        <a:pt x="2007" y="1520"/>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71"/>
                <p:cNvSpPr/>
                <p:nvPr/>
              </p:nvSpPr>
              <p:spPr>
                <a:xfrm>
                  <a:off x="354375" y="2412175"/>
                  <a:ext cx="49925" cy="38775"/>
                </a:xfrm>
                <a:custGeom>
                  <a:avLst/>
                  <a:gdLst/>
                  <a:ahLst/>
                  <a:cxnLst/>
                  <a:rect l="l" t="t" r="r" b="b"/>
                  <a:pathLst>
                    <a:path w="1997" h="1551" extrusionOk="0">
                      <a:moveTo>
                        <a:pt x="1001" y="0"/>
                      </a:moveTo>
                      <a:cubicBezTo>
                        <a:pt x="992" y="0"/>
                        <a:pt x="983" y="0"/>
                        <a:pt x="973" y="1"/>
                      </a:cubicBezTo>
                      <a:cubicBezTo>
                        <a:pt x="1" y="31"/>
                        <a:pt x="31" y="1551"/>
                        <a:pt x="1004" y="155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4" name="Google Shape;3894;p71"/>
                <p:cNvSpPr/>
                <p:nvPr/>
              </p:nvSpPr>
              <p:spPr>
                <a:xfrm>
                  <a:off x="-702625" y="2644700"/>
                  <a:ext cx="50675" cy="39550"/>
                </a:xfrm>
                <a:custGeom>
                  <a:avLst/>
                  <a:gdLst/>
                  <a:ahLst/>
                  <a:cxnLst/>
                  <a:rect l="l" t="t" r="r" b="b"/>
                  <a:pathLst>
                    <a:path w="2027" h="1582" extrusionOk="0">
                      <a:moveTo>
                        <a:pt x="1031" y="0"/>
                      </a:moveTo>
                      <a:cubicBezTo>
                        <a:pt x="1022" y="0"/>
                        <a:pt x="1013" y="0"/>
                        <a:pt x="1003" y="1"/>
                      </a:cubicBezTo>
                      <a:cubicBezTo>
                        <a:pt x="0" y="62"/>
                        <a:pt x="61" y="1581"/>
                        <a:pt x="1034" y="1581"/>
                      </a:cubicBezTo>
                      <a:cubicBezTo>
                        <a:pt x="2027" y="1521"/>
                        <a:pt x="1977" y="0"/>
                        <a:pt x="103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5" name="Google Shape;3895;p71"/>
                <p:cNvSpPr/>
                <p:nvPr/>
              </p:nvSpPr>
              <p:spPr>
                <a:xfrm>
                  <a:off x="-911600" y="1169000"/>
                  <a:ext cx="50675" cy="38775"/>
                </a:xfrm>
                <a:custGeom>
                  <a:avLst/>
                  <a:gdLst/>
                  <a:ahLst/>
                  <a:cxnLst/>
                  <a:rect l="l" t="t" r="r" b="b"/>
                  <a:pathLst>
                    <a:path w="2027" h="1551" extrusionOk="0">
                      <a:moveTo>
                        <a:pt x="1032" y="0"/>
                      </a:moveTo>
                      <a:cubicBezTo>
                        <a:pt x="1023" y="0"/>
                        <a:pt x="1013" y="0"/>
                        <a:pt x="1003" y="1"/>
                      </a:cubicBezTo>
                      <a:cubicBezTo>
                        <a:pt x="0" y="31"/>
                        <a:pt x="61" y="1551"/>
                        <a:pt x="1034" y="1551"/>
                      </a:cubicBezTo>
                      <a:cubicBezTo>
                        <a:pt x="2027" y="149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71"/>
                <p:cNvSpPr/>
                <p:nvPr/>
              </p:nvSpPr>
              <p:spPr>
                <a:xfrm>
                  <a:off x="-735300" y="-475"/>
                  <a:ext cx="49925" cy="38775"/>
                </a:xfrm>
                <a:custGeom>
                  <a:avLst/>
                  <a:gdLst/>
                  <a:ahLst/>
                  <a:cxnLst/>
                  <a:rect l="l" t="t" r="r" b="b"/>
                  <a:pathLst>
                    <a:path w="1997" h="1551" extrusionOk="0">
                      <a:moveTo>
                        <a:pt x="1002" y="0"/>
                      </a:moveTo>
                      <a:cubicBezTo>
                        <a:pt x="993" y="0"/>
                        <a:pt x="983" y="0"/>
                        <a:pt x="973" y="1"/>
                      </a:cubicBezTo>
                      <a:cubicBezTo>
                        <a:pt x="0" y="31"/>
                        <a:pt x="31" y="1551"/>
                        <a:pt x="1003" y="1551"/>
                      </a:cubicBezTo>
                      <a:cubicBezTo>
                        <a:pt x="1996" y="1491"/>
                        <a:pt x="197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7" name="Google Shape;3897;p71"/>
                <p:cNvSpPr/>
                <p:nvPr/>
              </p:nvSpPr>
              <p:spPr>
                <a:xfrm>
                  <a:off x="-1120575" y="-650175"/>
                  <a:ext cx="50700" cy="38775"/>
                </a:xfrm>
                <a:custGeom>
                  <a:avLst/>
                  <a:gdLst/>
                  <a:ahLst/>
                  <a:cxnLst/>
                  <a:rect l="l" t="t" r="r" b="b"/>
                  <a:pathLst>
                    <a:path w="2028" h="1551" extrusionOk="0">
                      <a:moveTo>
                        <a:pt x="1032" y="0"/>
                      </a:moveTo>
                      <a:cubicBezTo>
                        <a:pt x="1022" y="0"/>
                        <a:pt x="1013" y="0"/>
                        <a:pt x="1004" y="1"/>
                      </a:cubicBezTo>
                      <a:cubicBezTo>
                        <a:pt x="0" y="31"/>
                        <a:pt x="61" y="1551"/>
                        <a:pt x="1034" y="1551"/>
                      </a:cubicBezTo>
                      <a:cubicBezTo>
                        <a:pt x="2027" y="152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p71"/>
                <p:cNvSpPr/>
                <p:nvPr/>
              </p:nvSpPr>
              <p:spPr>
                <a:xfrm>
                  <a:off x="-618275" y="-1134975"/>
                  <a:ext cx="50175" cy="39525"/>
                </a:xfrm>
                <a:custGeom>
                  <a:avLst/>
                  <a:gdLst/>
                  <a:ahLst/>
                  <a:cxnLst/>
                  <a:rect l="l" t="t" r="r" b="b"/>
                  <a:pathLst>
                    <a:path w="2007" h="1581" extrusionOk="0">
                      <a:moveTo>
                        <a:pt x="973" y="0"/>
                      </a:moveTo>
                      <a:cubicBezTo>
                        <a:pt x="0" y="61"/>
                        <a:pt x="30" y="1581"/>
                        <a:pt x="1003" y="1581"/>
                      </a:cubicBezTo>
                      <a:cubicBezTo>
                        <a:pt x="2006" y="1520"/>
                        <a:pt x="1945"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71"/>
                <p:cNvSpPr/>
                <p:nvPr/>
              </p:nvSpPr>
              <p:spPr>
                <a:xfrm>
                  <a:off x="-649450" y="-1630450"/>
                  <a:ext cx="50700" cy="38800"/>
                </a:xfrm>
                <a:custGeom>
                  <a:avLst/>
                  <a:gdLst/>
                  <a:ahLst/>
                  <a:cxnLst/>
                  <a:rect l="l" t="t" r="r" b="b"/>
                  <a:pathLst>
                    <a:path w="2028" h="1552" extrusionOk="0">
                      <a:moveTo>
                        <a:pt x="1032" y="1"/>
                      </a:moveTo>
                      <a:cubicBezTo>
                        <a:pt x="1023" y="1"/>
                        <a:pt x="1013" y="1"/>
                        <a:pt x="1004" y="1"/>
                      </a:cubicBezTo>
                      <a:cubicBezTo>
                        <a:pt x="1" y="32"/>
                        <a:pt x="62" y="1551"/>
                        <a:pt x="1034" y="1551"/>
                      </a:cubicBezTo>
                      <a:lnTo>
                        <a:pt x="1034" y="1551"/>
                      </a:lnTo>
                      <a:cubicBezTo>
                        <a:pt x="2028" y="1521"/>
                        <a:pt x="1978"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p71"/>
                <p:cNvSpPr/>
                <p:nvPr/>
              </p:nvSpPr>
              <p:spPr>
                <a:xfrm>
                  <a:off x="-3541600" y="-45575"/>
                  <a:ext cx="5511525" cy="5535325"/>
                </a:xfrm>
                <a:custGeom>
                  <a:avLst/>
                  <a:gdLst/>
                  <a:ahLst/>
                  <a:cxnLst/>
                  <a:rect l="l" t="t" r="r" b="b"/>
                  <a:pathLst>
                    <a:path w="220461" h="221413" extrusionOk="0">
                      <a:moveTo>
                        <a:pt x="104684" y="13993"/>
                      </a:moveTo>
                      <a:lnTo>
                        <a:pt x="125535" y="55909"/>
                      </a:lnTo>
                      <a:lnTo>
                        <a:pt x="114745" y="40559"/>
                      </a:lnTo>
                      <a:lnTo>
                        <a:pt x="114745" y="40407"/>
                      </a:lnTo>
                      <a:cubicBezTo>
                        <a:pt x="114745" y="40346"/>
                        <a:pt x="114684" y="40255"/>
                        <a:pt x="114593" y="40255"/>
                      </a:cubicBezTo>
                      <a:lnTo>
                        <a:pt x="71917" y="38462"/>
                      </a:lnTo>
                      <a:lnTo>
                        <a:pt x="104684" y="13993"/>
                      </a:lnTo>
                      <a:close/>
                      <a:moveTo>
                        <a:pt x="104896" y="13750"/>
                      </a:moveTo>
                      <a:lnTo>
                        <a:pt x="144654" y="26000"/>
                      </a:lnTo>
                      <a:lnTo>
                        <a:pt x="126477" y="57094"/>
                      </a:lnTo>
                      <a:lnTo>
                        <a:pt x="104896" y="13750"/>
                      </a:lnTo>
                      <a:close/>
                      <a:moveTo>
                        <a:pt x="126477" y="57854"/>
                      </a:moveTo>
                      <a:lnTo>
                        <a:pt x="151797" y="76061"/>
                      </a:lnTo>
                      <a:lnTo>
                        <a:pt x="135870" y="78219"/>
                      </a:lnTo>
                      <a:cubicBezTo>
                        <a:pt x="135809" y="78219"/>
                        <a:pt x="135718" y="78280"/>
                        <a:pt x="135718" y="78402"/>
                      </a:cubicBezTo>
                      <a:lnTo>
                        <a:pt x="135718" y="78432"/>
                      </a:lnTo>
                      <a:lnTo>
                        <a:pt x="128179" y="81715"/>
                      </a:lnTo>
                      <a:lnTo>
                        <a:pt x="126477" y="57854"/>
                      </a:lnTo>
                      <a:close/>
                      <a:moveTo>
                        <a:pt x="114471" y="41653"/>
                      </a:moveTo>
                      <a:lnTo>
                        <a:pt x="118483" y="85180"/>
                      </a:lnTo>
                      <a:lnTo>
                        <a:pt x="106082" y="66274"/>
                      </a:lnTo>
                      <a:lnTo>
                        <a:pt x="106203" y="66183"/>
                      </a:lnTo>
                      <a:lnTo>
                        <a:pt x="114471" y="41653"/>
                      </a:lnTo>
                      <a:close/>
                      <a:moveTo>
                        <a:pt x="114836" y="41258"/>
                      </a:moveTo>
                      <a:lnTo>
                        <a:pt x="126265" y="57550"/>
                      </a:lnTo>
                      <a:cubicBezTo>
                        <a:pt x="126234" y="57581"/>
                        <a:pt x="126173" y="57611"/>
                        <a:pt x="126143" y="57702"/>
                      </a:cubicBezTo>
                      <a:lnTo>
                        <a:pt x="118818" y="85332"/>
                      </a:lnTo>
                      <a:lnTo>
                        <a:pt x="114836" y="41258"/>
                      </a:lnTo>
                      <a:close/>
                      <a:moveTo>
                        <a:pt x="126265" y="58827"/>
                      </a:moveTo>
                      <a:lnTo>
                        <a:pt x="127876" y="81867"/>
                      </a:lnTo>
                      <a:lnTo>
                        <a:pt x="119152" y="85575"/>
                      </a:lnTo>
                      <a:lnTo>
                        <a:pt x="119152" y="85575"/>
                      </a:lnTo>
                      <a:lnTo>
                        <a:pt x="126265" y="58827"/>
                      </a:lnTo>
                      <a:close/>
                      <a:moveTo>
                        <a:pt x="71066" y="39313"/>
                      </a:moveTo>
                      <a:lnTo>
                        <a:pt x="87784" y="60255"/>
                      </a:lnTo>
                      <a:cubicBezTo>
                        <a:pt x="87723" y="60286"/>
                        <a:pt x="87723" y="60316"/>
                        <a:pt x="87692" y="60347"/>
                      </a:cubicBezTo>
                      <a:lnTo>
                        <a:pt x="84166" y="85818"/>
                      </a:lnTo>
                      <a:lnTo>
                        <a:pt x="35381" y="63690"/>
                      </a:lnTo>
                      <a:lnTo>
                        <a:pt x="71066" y="39313"/>
                      </a:lnTo>
                      <a:close/>
                      <a:moveTo>
                        <a:pt x="87996" y="61015"/>
                      </a:moveTo>
                      <a:lnTo>
                        <a:pt x="103437" y="94754"/>
                      </a:lnTo>
                      <a:lnTo>
                        <a:pt x="84531" y="85970"/>
                      </a:lnTo>
                      <a:lnTo>
                        <a:pt x="87996" y="61015"/>
                      </a:lnTo>
                      <a:close/>
                      <a:moveTo>
                        <a:pt x="88179" y="60407"/>
                      </a:moveTo>
                      <a:lnTo>
                        <a:pt x="105808" y="66243"/>
                      </a:lnTo>
                      <a:cubicBezTo>
                        <a:pt x="105778" y="66274"/>
                        <a:pt x="105747" y="66335"/>
                        <a:pt x="105778" y="66395"/>
                      </a:cubicBezTo>
                      <a:lnTo>
                        <a:pt x="106872" y="96335"/>
                      </a:lnTo>
                      <a:lnTo>
                        <a:pt x="103954" y="94967"/>
                      </a:lnTo>
                      <a:lnTo>
                        <a:pt x="88179" y="60407"/>
                      </a:lnTo>
                      <a:close/>
                      <a:moveTo>
                        <a:pt x="106112" y="67034"/>
                      </a:moveTo>
                      <a:lnTo>
                        <a:pt x="118544" y="85970"/>
                      </a:lnTo>
                      <a:lnTo>
                        <a:pt x="107845" y="96821"/>
                      </a:lnTo>
                      <a:lnTo>
                        <a:pt x="107176" y="96517"/>
                      </a:lnTo>
                      <a:lnTo>
                        <a:pt x="106112" y="67034"/>
                      </a:lnTo>
                      <a:close/>
                      <a:moveTo>
                        <a:pt x="107237" y="96943"/>
                      </a:moveTo>
                      <a:lnTo>
                        <a:pt x="107571" y="97095"/>
                      </a:lnTo>
                      <a:lnTo>
                        <a:pt x="107237" y="97429"/>
                      </a:lnTo>
                      <a:lnTo>
                        <a:pt x="107237" y="96943"/>
                      </a:lnTo>
                      <a:close/>
                      <a:moveTo>
                        <a:pt x="104136" y="95514"/>
                      </a:moveTo>
                      <a:lnTo>
                        <a:pt x="106842" y="96761"/>
                      </a:lnTo>
                      <a:lnTo>
                        <a:pt x="106872" y="97794"/>
                      </a:lnTo>
                      <a:lnTo>
                        <a:pt x="105747" y="98949"/>
                      </a:lnTo>
                      <a:lnTo>
                        <a:pt x="104136" y="95514"/>
                      </a:lnTo>
                      <a:close/>
                      <a:moveTo>
                        <a:pt x="136022" y="78554"/>
                      </a:moveTo>
                      <a:lnTo>
                        <a:pt x="181007" y="81168"/>
                      </a:lnTo>
                      <a:lnTo>
                        <a:pt x="141736" y="101198"/>
                      </a:lnTo>
                      <a:lnTo>
                        <a:pt x="136022" y="78554"/>
                      </a:lnTo>
                      <a:close/>
                      <a:moveTo>
                        <a:pt x="35199" y="64511"/>
                      </a:moveTo>
                      <a:lnTo>
                        <a:pt x="73194" y="97551"/>
                      </a:lnTo>
                      <a:lnTo>
                        <a:pt x="41157" y="101533"/>
                      </a:lnTo>
                      <a:lnTo>
                        <a:pt x="35199" y="64511"/>
                      </a:lnTo>
                      <a:close/>
                      <a:moveTo>
                        <a:pt x="106933" y="98280"/>
                      </a:moveTo>
                      <a:lnTo>
                        <a:pt x="107024" y="101806"/>
                      </a:lnTo>
                      <a:lnTo>
                        <a:pt x="107024" y="101806"/>
                      </a:lnTo>
                      <a:lnTo>
                        <a:pt x="105899" y="99314"/>
                      </a:lnTo>
                      <a:lnTo>
                        <a:pt x="106933" y="98280"/>
                      </a:lnTo>
                      <a:close/>
                      <a:moveTo>
                        <a:pt x="127845" y="82201"/>
                      </a:moveTo>
                      <a:lnTo>
                        <a:pt x="129517" y="106396"/>
                      </a:lnTo>
                      <a:lnTo>
                        <a:pt x="119000" y="86000"/>
                      </a:lnTo>
                      <a:lnTo>
                        <a:pt x="127845" y="82201"/>
                      </a:lnTo>
                      <a:close/>
                      <a:moveTo>
                        <a:pt x="118726" y="86244"/>
                      </a:moveTo>
                      <a:lnTo>
                        <a:pt x="129334" y="106821"/>
                      </a:lnTo>
                      <a:lnTo>
                        <a:pt x="108179" y="96943"/>
                      </a:lnTo>
                      <a:lnTo>
                        <a:pt x="118726" y="86244"/>
                      </a:lnTo>
                      <a:close/>
                      <a:moveTo>
                        <a:pt x="135718" y="78827"/>
                      </a:moveTo>
                      <a:lnTo>
                        <a:pt x="141432" y="101350"/>
                      </a:lnTo>
                      <a:lnTo>
                        <a:pt x="129942" y="107217"/>
                      </a:lnTo>
                      <a:lnTo>
                        <a:pt x="128210" y="82049"/>
                      </a:lnTo>
                      <a:lnTo>
                        <a:pt x="135718" y="78827"/>
                      </a:lnTo>
                      <a:close/>
                      <a:moveTo>
                        <a:pt x="84470" y="86335"/>
                      </a:moveTo>
                      <a:lnTo>
                        <a:pt x="103650" y="95271"/>
                      </a:lnTo>
                      <a:lnTo>
                        <a:pt x="105474" y="99223"/>
                      </a:lnTo>
                      <a:lnTo>
                        <a:pt x="90610" y="114299"/>
                      </a:lnTo>
                      <a:lnTo>
                        <a:pt x="74318" y="97733"/>
                      </a:lnTo>
                      <a:lnTo>
                        <a:pt x="84470" y="86335"/>
                      </a:lnTo>
                      <a:close/>
                      <a:moveTo>
                        <a:pt x="35169" y="63964"/>
                      </a:moveTo>
                      <a:lnTo>
                        <a:pt x="84136" y="86152"/>
                      </a:lnTo>
                      <a:lnTo>
                        <a:pt x="73893" y="97642"/>
                      </a:lnTo>
                      <a:lnTo>
                        <a:pt x="73862" y="97672"/>
                      </a:lnTo>
                      <a:cubicBezTo>
                        <a:pt x="73832" y="97733"/>
                        <a:pt x="73832" y="97824"/>
                        <a:pt x="73893" y="97885"/>
                      </a:cubicBezTo>
                      <a:lnTo>
                        <a:pt x="90276" y="114512"/>
                      </a:lnTo>
                      <a:lnTo>
                        <a:pt x="41521" y="103964"/>
                      </a:lnTo>
                      <a:lnTo>
                        <a:pt x="41187" y="101837"/>
                      </a:lnTo>
                      <a:lnTo>
                        <a:pt x="73589" y="97824"/>
                      </a:lnTo>
                      <a:cubicBezTo>
                        <a:pt x="73680" y="97824"/>
                        <a:pt x="73710" y="97794"/>
                        <a:pt x="73741" y="97703"/>
                      </a:cubicBezTo>
                      <a:cubicBezTo>
                        <a:pt x="73802" y="97642"/>
                        <a:pt x="73741" y="97551"/>
                        <a:pt x="73710" y="97520"/>
                      </a:cubicBezTo>
                      <a:lnTo>
                        <a:pt x="35169" y="63964"/>
                      </a:lnTo>
                      <a:close/>
                      <a:moveTo>
                        <a:pt x="40853" y="101897"/>
                      </a:moveTo>
                      <a:lnTo>
                        <a:pt x="41187" y="104116"/>
                      </a:lnTo>
                      <a:cubicBezTo>
                        <a:pt x="41187" y="104177"/>
                        <a:pt x="41217" y="104207"/>
                        <a:pt x="41278" y="104238"/>
                      </a:cubicBezTo>
                      <a:cubicBezTo>
                        <a:pt x="41217" y="104268"/>
                        <a:pt x="41187" y="104268"/>
                        <a:pt x="41187" y="104359"/>
                      </a:cubicBezTo>
                      <a:lnTo>
                        <a:pt x="33223" y="129345"/>
                      </a:lnTo>
                      <a:lnTo>
                        <a:pt x="700" y="106913"/>
                      </a:lnTo>
                      <a:lnTo>
                        <a:pt x="40853" y="101897"/>
                      </a:lnTo>
                      <a:close/>
                      <a:moveTo>
                        <a:pt x="180946" y="81593"/>
                      </a:moveTo>
                      <a:lnTo>
                        <a:pt x="150611" y="136305"/>
                      </a:lnTo>
                      <a:lnTo>
                        <a:pt x="141827" y="101533"/>
                      </a:lnTo>
                      <a:lnTo>
                        <a:pt x="180946" y="81593"/>
                      </a:lnTo>
                      <a:close/>
                      <a:moveTo>
                        <a:pt x="107936" y="97247"/>
                      </a:moveTo>
                      <a:lnTo>
                        <a:pt x="129638" y="107369"/>
                      </a:lnTo>
                      <a:lnTo>
                        <a:pt x="129730" y="107521"/>
                      </a:lnTo>
                      <a:cubicBezTo>
                        <a:pt x="129752" y="107565"/>
                        <a:pt x="129823" y="107593"/>
                        <a:pt x="129883" y="107593"/>
                      </a:cubicBezTo>
                      <a:cubicBezTo>
                        <a:pt x="129905" y="107593"/>
                        <a:pt x="129926" y="107589"/>
                        <a:pt x="129942" y="107581"/>
                      </a:cubicBezTo>
                      <a:lnTo>
                        <a:pt x="141493" y="101685"/>
                      </a:lnTo>
                      <a:lnTo>
                        <a:pt x="150338" y="136761"/>
                      </a:lnTo>
                      <a:lnTo>
                        <a:pt x="149487" y="138342"/>
                      </a:lnTo>
                      <a:lnTo>
                        <a:pt x="119091" y="127642"/>
                      </a:lnTo>
                      <a:cubicBezTo>
                        <a:pt x="119067" y="127634"/>
                        <a:pt x="119044" y="127631"/>
                        <a:pt x="119024" y="127631"/>
                      </a:cubicBezTo>
                      <a:cubicBezTo>
                        <a:pt x="118967" y="127631"/>
                        <a:pt x="118923" y="127659"/>
                        <a:pt x="118878" y="127703"/>
                      </a:cubicBezTo>
                      <a:lnTo>
                        <a:pt x="118878" y="127673"/>
                      </a:lnTo>
                      <a:lnTo>
                        <a:pt x="107419" y="102657"/>
                      </a:lnTo>
                      <a:lnTo>
                        <a:pt x="107267" y="97946"/>
                      </a:lnTo>
                      <a:lnTo>
                        <a:pt x="107936" y="97247"/>
                      </a:lnTo>
                      <a:close/>
                      <a:moveTo>
                        <a:pt x="150490" y="137308"/>
                      </a:moveTo>
                      <a:lnTo>
                        <a:pt x="150915" y="138889"/>
                      </a:lnTo>
                      <a:lnTo>
                        <a:pt x="149821" y="138524"/>
                      </a:lnTo>
                      <a:lnTo>
                        <a:pt x="150490" y="137308"/>
                      </a:lnTo>
                      <a:close/>
                      <a:moveTo>
                        <a:pt x="41552" y="104359"/>
                      </a:moveTo>
                      <a:lnTo>
                        <a:pt x="90337" y="114876"/>
                      </a:lnTo>
                      <a:lnTo>
                        <a:pt x="89212" y="140834"/>
                      </a:lnTo>
                      <a:lnTo>
                        <a:pt x="54987" y="137339"/>
                      </a:lnTo>
                      <a:lnTo>
                        <a:pt x="41552" y="104359"/>
                      </a:lnTo>
                      <a:close/>
                      <a:moveTo>
                        <a:pt x="107419" y="103600"/>
                      </a:moveTo>
                      <a:lnTo>
                        <a:pt x="118483" y="127764"/>
                      </a:lnTo>
                      <a:lnTo>
                        <a:pt x="108817" y="142384"/>
                      </a:lnTo>
                      <a:lnTo>
                        <a:pt x="107419" y="103600"/>
                      </a:lnTo>
                      <a:close/>
                      <a:moveTo>
                        <a:pt x="105626" y="99557"/>
                      </a:moveTo>
                      <a:lnTo>
                        <a:pt x="107085" y="102718"/>
                      </a:lnTo>
                      <a:lnTo>
                        <a:pt x="108513" y="142749"/>
                      </a:lnTo>
                      <a:lnTo>
                        <a:pt x="89607" y="140865"/>
                      </a:lnTo>
                      <a:lnTo>
                        <a:pt x="90702" y="114724"/>
                      </a:lnTo>
                      <a:cubicBezTo>
                        <a:pt x="90702" y="114694"/>
                        <a:pt x="90732" y="114694"/>
                        <a:pt x="90732" y="114694"/>
                      </a:cubicBezTo>
                      <a:lnTo>
                        <a:pt x="105626" y="99557"/>
                      </a:lnTo>
                      <a:close/>
                      <a:moveTo>
                        <a:pt x="181220" y="81897"/>
                      </a:moveTo>
                      <a:lnTo>
                        <a:pt x="170308" y="145728"/>
                      </a:lnTo>
                      <a:lnTo>
                        <a:pt x="151311" y="139041"/>
                      </a:lnTo>
                      <a:lnTo>
                        <a:pt x="150733" y="136852"/>
                      </a:lnTo>
                      <a:lnTo>
                        <a:pt x="181220" y="81897"/>
                      </a:lnTo>
                      <a:close/>
                      <a:moveTo>
                        <a:pt x="119486" y="128220"/>
                      </a:moveTo>
                      <a:lnTo>
                        <a:pt x="149274" y="138706"/>
                      </a:lnTo>
                      <a:lnTo>
                        <a:pt x="139791" y="155850"/>
                      </a:lnTo>
                      <a:lnTo>
                        <a:pt x="119486" y="128220"/>
                      </a:lnTo>
                      <a:close/>
                      <a:moveTo>
                        <a:pt x="89577" y="141168"/>
                      </a:moveTo>
                      <a:lnTo>
                        <a:pt x="108453" y="143083"/>
                      </a:lnTo>
                      <a:lnTo>
                        <a:pt x="88300" y="170470"/>
                      </a:lnTo>
                      <a:lnTo>
                        <a:pt x="89577" y="141168"/>
                      </a:lnTo>
                      <a:close/>
                      <a:moveTo>
                        <a:pt x="151432" y="139436"/>
                      </a:moveTo>
                      <a:lnTo>
                        <a:pt x="170278" y="146062"/>
                      </a:lnTo>
                      <a:lnTo>
                        <a:pt x="163317" y="186640"/>
                      </a:lnTo>
                      <a:lnTo>
                        <a:pt x="151432" y="139436"/>
                      </a:lnTo>
                      <a:close/>
                      <a:moveTo>
                        <a:pt x="118848" y="127886"/>
                      </a:moveTo>
                      <a:cubicBezTo>
                        <a:pt x="118848" y="127916"/>
                        <a:pt x="118848" y="127946"/>
                        <a:pt x="118909" y="127946"/>
                      </a:cubicBezTo>
                      <a:lnTo>
                        <a:pt x="139639" y="156184"/>
                      </a:lnTo>
                      <a:lnTo>
                        <a:pt x="121705" y="188464"/>
                      </a:lnTo>
                      <a:lnTo>
                        <a:pt x="118970" y="173722"/>
                      </a:lnTo>
                      <a:cubicBezTo>
                        <a:pt x="118970" y="173661"/>
                        <a:pt x="118878" y="173570"/>
                        <a:pt x="118818" y="173570"/>
                      </a:cubicBezTo>
                      <a:lnTo>
                        <a:pt x="88787" y="170835"/>
                      </a:lnTo>
                      <a:lnTo>
                        <a:pt x="88574" y="170743"/>
                      </a:lnTo>
                      <a:lnTo>
                        <a:pt x="108878" y="143175"/>
                      </a:lnTo>
                      <a:cubicBezTo>
                        <a:pt x="108909" y="143144"/>
                        <a:pt x="108909" y="143114"/>
                        <a:pt x="108909" y="143083"/>
                      </a:cubicBezTo>
                      <a:lnTo>
                        <a:pt x="108909" y="142992"/>
                      </a:lnTo>
                      <a:lnTo>
                        <a:pt x="118848" y="127886"/>
                      </a:lnTo>
                      <a:close/>
                      <a:moveTo>
                        <a:pt x="89577" y="171290"/>
                      </a:moveTo>
                      <a:lnTo>
                        <a:pt x="118635" y="173935"/>
                      </a:lnTo>
                      <a:lnTo>
                        <a:pt x="121401" y="189041"/>
                      </a:lnTo>
                      <a:lnTo>
                        <a:pt x="89577" y="171290"/>
                      </a:lnTo>
                      <a:close/>
                      <a:moveTo>
                        <a:pt x="139851" y="156488"/>
                      </a:moveTo>
                      <a:lnTo>
                        <a:pt x="162831" y="187704"/>
                      </a:lnTo>
                      <a:lnTo>
                        <a:pt x="121736" y="189133"/>
                      </a:lnTo>
                      <a:lnTo>
                        <a:pt x="121766" y="189072"/>
                      </a:lnTo>
                      <a:lnTo>
                        <a:pt x="139851" y="156488"/>
                      </a:lnTo>
                      <a:close/>
                      <a:moveTo>
                        <a:pt x="117652" y="0"/>
                      </a:moveTo>
                      <a:cubicBezTo>
                        <a:pt x="117634" y="0"/>
                        <a:pt x="117617" y="4"/>
                        <a:pt x="117602" y="11"/>
                      </a:cubicBezTo>
                      <a:lnTo>
                        <a:pt x="79121" y="12018"/>
                      </a:lnTo>
                      <a:cubicBezTo>
                        <a:pt x="78999" y="12048"/>
                        <a:pt x="78969" y="12139"/>
                        <a:pt x="78999" y="12261"/>
                      </a:cubicBezTo>
                      <a:cubicBezTo>
                        <a:pt x="79021" y="12327"/>
                        <a:pt x="79075" y="12376"/>
                        <a:pt x="79137" y="12376"/>
                      </a:cubicBezTo>
                      <a:cubicBezTo>
                        <a:pt x="79161" y="12376"/>
                        <a:pt x="79187" y="12369"/>
                        <a:pt x="79212" y="12352"/>
                      </a:cubicBezTo>
                      <a:lnTo>
                        <a:pt x="116994" y="589"/>
                      </a:lnTo>
                      <a:lnTo>
                        <a:pt x="104744" y="13385"/>
                      </a:lnTo>
                      <a:cubicBezTo>
                        <a:pt x="104714" y="13446"/>
                        <a:pt x="104714" y="13477"/>
                        <a:pt x="104714" y="13537"/>
                      </a:cubicBezTo>
                      <a:cubicBezTo>
                        <a:pt x="104684" y="13537"/>
                        <a:pt x="104653" y="13537"/>
                        <a:pt x="104592" y="13598"/>
                      </a:cubicBezTo>
                      <a:lnTo>
                        <a:pt x="71279" y="38462"/>
                      </a:lnTo>
                      <a:cubicBezTo>
                        <a:pt x="71218" y="38523"/>
                        <a:pt x="71218" y="38583"/>
                        <a:pt x="71218" y="38675"/>
                      </a:cubicBezTo>
                      <a:cubicBezTo>
                        <a:pt x="71248" y="38735"/>
                        <a:pt x="71279" y="38766"/>
                        <a:pt x="71370" y="38766"/>
                      </a:cubicBezTo>
                      <a:lnTo>
                        <a:pt x="114380" y="40589"/>
                      </a:lnTo>
                      <a:lnTo>
                        <a:pt x="114380" y="40802"/>
                      </a:lnTo>
                      <a:lnTo>
                        <a:pt x="105869" y="65939"/>
                      </a:lnTo>
                      <a:lnTo>
                        <a:pt x="88088" y="60043"/>
                      </a:lnTo>
                      <a:lnTo>
                        <a:pt x="71218" y="38979"/>
                      </a:lnTo>
                      <a:cubicBezTo>
                        <a:pt x="71160" y="38921"/>
                        <a:pt x="71115" y="38900"/>
                        <a:pt x="71066" y="38900"/>
                      </a:cubicBezTo>
                      <a:cubicBezTo>
                        <a:pt x="71037" y="38900"/>
                        <a:pt x="71008" y="38907"/>
                        <a:pt x="70975" y="38918"/>
                      </a:cubicBezTo>
                      <a:lnTo>
                        <a:pt x="34925" y="63599"/>
                      </a:lnTo>
                      <a:cubicBezTo>
                        <a:pt x="34895" y="63629"/>
                        <a:pt x="34834" y="63690"/>
                        <a:pt x="34834" y="63751"/>
                      </a:cubicBezTo>
                      <a:cubicBezTo>
                        <a:pt x="34834" y="63781"/>
                        <a:pt x="34834" y="63812"/>
                        <a:pt x="34895" y="63842"/>
                      </a:cubicBezTo>
                      <a:cubicBezTo>
                        <a:pt x="34834" y="63842"/>
                        <a:pt x="34834" y="63842"/>
                        <a:pt x="34804" y="63903"/>
                      </a:cubicBezTo>
                      <a:cubicBezTo>
                        <a:pt x="34743" y="63933"/>
                        <a:pt x="34713" y="63994"/>
                        <a:pt x="34743" y="64085"/>
                      </a:cubicBezTo>
                      <a:lnTo>
                        <a:pt x="40792" y="101593"/>
                      </a:lnTo>
                      <a:lnTo>
                        <a:pt x="153" y="106639"/>
                      </a:lnTo>
                      <a:cubicBezTo>
                        <a:pt x="92" y="106639"/>
                        <a:pt x="1" y="106700"/>
                        <a:pt x="1" y="106791"/>
                      </a:cubicBezTo>
                      <a:cubicBezTo>
                        <a:pt x="1" y="106852"/>
                        <a:pt x="1" y="106913"/>
                        <a:pt x="62" y="106943"/>
                      </a:cubicBezTo>
                      <a:lnTo>
                        <a:pt x="92" y="106973"/>
                      </a:lnTo>
                      <a:lnTo>
                        <a:pt x="33193" y="129861"/>
                      </a:lnTo>
                      <a:cubicBezTo>
                        <a:pt x="33223" y="129892"/>
                        <a:pt x="33284" y="129892"/>
                        <a:pt x="33345" y="129892"/>
                      </a:cubicBezTo>
                      <a:lnTo>
                        <a:pt x="33436" y="129770"/>
                      </a:lnTo>
                      <a:lnTo>
                        <a:pt x="41400" y="105028"/>
                      </a:lnTo>
                      <a:lnTo>
                        <a:pt x="54683" y="137673"/>
                      </a:lnTo>
                      <a:cubicBezTo>
                        <a:pt x="54713" y="137764"/>
                        <a:pt x="54774" y="137795"/>
                        <a:pt x="54835" y="137795"/>
                      </a:cubicBezTo>
                      <a:lnTo>
                        <a:pt x="89182" y="141290"/>
                      </a:lnTo>
                      <a:lnTo>
                        <a:pt x="87936" y="171078"/>
                      </a:lnTo>
                      <a:cubicBezTo>
                        <a:pt x="87936" y="171138"/>
                        <a:pt x="87996" y="171260"/>
                        <a:pt x="88088" y="171260"/>
                      </a:cubicBezTo>
                      <a:lnTo>
                        <a:pt x="88695" y="171290"/>
                      </a:lnTo>
                      <a:lnTo>
                        <a:pt x="121492" y="189589"/>
                      </a:lnTo>
                      <a:cubicBezTo>
                        <a:pt x="121523" y="189589"/>
                        <a:pt x="121553" y="189619"/>
                        <a:pt x="121553" y="189619"/>
                      </a:cubicBezTo>
                      <a:lnTo>
                        <a:pt x="163135" y="188160"/>
                      </a:lnTo>
                      <a:cubicBezTo>
                        <a:pt x="163195" y="188160"/>
                        <a:pt x="163226" y="188130"/>
                        <a:pt x="163286" y="188069"/>
                      </a:cubicBezTo>
                      <a:cubicBezTo>
                        <a:pt x="163317" y="187978"/>
                        <a:pt x="163317" y="187947"/>
                        <a:pt x="163286" y="187856"/>
                      </a:cubicBezTo>
                      <a:lnTo>
                        <a:pt x="140034" y="156214"/>
                      </a:lnTo>
                      <a:lnTo>
                        <a:pt x="149639" y="138828"/>
                      </a:lnTo>
                      <a:lnTo>
                        <a:pt x="151007" y="139314"/>
                      </a:lnTo>
                      <a:lnTo>
                        <a:pt x="163195" y="187552"/>
                      </a:lnTo>
                      <a:cubicBezTo>
                        <a:pt x="163226" y="187643"/>
                        <a:pt x="163286" y="187704"/>
                        <a:pt x="163378" y="187704"/>
                      </a:cubicBezTo>
                      <a:cubicBezTo>
                        <a:pt x="163469" y="187704"/>
                        <a:pt x="163530" y="187643"/>
                        <a:pt x="163530" y="187552"/>
                      </a:cubicBezTo>
                      <a:lnTo>
                        <a:pt x="170612" y="146214"/>
                      </a:lnTo>
                      <a:lnTo>
                        <a:pt x="185627" y="151503"/>
                      </a:lnTo>
                      <a:lnTo>
                        <a:pt x="187512" y="174330"/>
                      </a:lnTo>
                      <a:cubicBezTo>
                        <a:pt x="187512" y="174421"/>
                        <a:pt x="187603" y="174482"/>
                        <a:pt x="187664" y="174482"/>
                      </a:cubicBezTo>
                      <a:lnTo>
                        <a:pt x="219427" y="179315"/>
                      </a:lnTo>
                      <a:lnTo>
                        <a:pt x="220066" y="221230"/>
                      </a:lnTo>
                      <a:cubicBezTo>
                        <a:pt x="220066" y="221322"/>
                        <a:pt x="220157" y="221413"/>
                        <a:pt x="220278" y="221413"/>
                      </a:cubicBezTo>
                      <a:cubicBezTo>
                        <a:pt x="220370" y="221413"/>
                        <a:pt x="220461" y="221291"/>
                        <a:pt x="220461" y="221230"/>
                      </a:cubicBezTo>
                      <a:lnTo>
                        <a:pt x="219823" y="179163"/>
                      </a:lnTo>
                      <a:cubicBezTo>
                        <a:pt x="219823" y="179102"/>
                        <a:pt x="219731" y="179011"/>
                        <a:pt x="219671" y="178981"/>
                      </a:cubicBezTo>
                      <a:lnTo>
                        <a:pt x="187846" y="174148"/>
                      </a:lnTo>
                      <a:lnTo>
                        <a:pt x="185962" y="151351"/>
                      </a:lnTo>
                      <a:cubicBezTo>
                        <a:pt x="185962" y="151290"/>
                        <a:pt x="185931" y="151199"/>
                        <a:pt x="185840" y="151199"/>
                      </a:cubicBezTo>
                      <a:lnTo>
                        <a:pt x="170642" y="145849"/>
                      </a:lnTo>
                      <a:lnTo>
                        <a:pt x="181706" y="81076"/>
                      </a:lnTo>
                      <a:cubicBezTo>
                        <a:pt x="181706" y="81016"/>
                        <a:pt x="181706" y="80955"/>
                        <a:pt x="181676" y="80924"/>
                      </a:cubicBezTo>
                      <a:cubicBezTo>
                        <a:pt x="181615" y="80864"/>
                        <a:pt x="181585" y="80833"/>
                        <a:pt x="181554" y="80833"/>
                      </a:cubicBezTo>
                      <a:lnTo>
                        <a:pt x="137785" y="78280"/>
                      </a:lnTo>
                      <a:lnTo>
                        <a:pt x="152283" y="76304"/>
                      </a:lnTo>
                      <a:cubicBezTo>
                        <a:pt x="152374" y="76304"/>
                        <a:pt x="152405" y="76244"/>
                        <a:pt x="152435" y="76213"/>
                      </a:cubicBezTo>
                      <a:cubicBezTo>
                        <a:pt x="152496" y="76122"/>
                        <a:pt x="152435" y="76061"/>
                        <a:pt x="152374" y="76000"/>
                      </a:cubicBezTo>
                      <a:lnTo>
                        <a:pt x="126720" y="57520"/>
                      </a:lnTo>
                      <a:lnTo>
                        <a:pt x="126690" y="57429"/>
                      </a:lnTo>
                      <a:lnTo>
                        <a:pt x="145049" y="25969"/>
                      </a:lnTo>
                      <a:cubicBezTo>
                        <a:pt x="145079" y="25939"/>
                        <a:pt x="145079" y="25848"/>
                        <a:pt x="145049" y="25817"/>
                      </a:cubicBezTo>
                      <a:cubicBezTo>
                        <a:pt x="145049" y="25787"/>
                        <a:pt x="144958" y="25756"/>
                        <a:pt x="144927" y="25696"/>
                      </a:cubicBezTo>
                      <a:lnTo>
                        <a:pt x="105200" y="13416"/>
                      </a:lnTo>
                      <a:lnTo>
                        <a:pt x="117754" y="315"/>
                      </a:lnTo>
                      <a:cubicBezTo>
                        <a:pt x="117815" y="255"/>
                        <a:pt x="117815" y="163"/>
                        <a:pt x="117784" y="103"/>
                      </a:cubicBezTo>
                      <a:cubicBezTo>
                        <a:pt x="117761" y="34"/>
                        <a:pt x="117704" y="0"/>
                        <a:pt x="11765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p71"/>
                <p:cNvSpPr/>
                <p:nvPr/>
              </p:nvSpPr>
              <p:spPr>
                <a:xfrm>
                  <a:off x="-700475" y="951025"/>
                  <a:ext cx="50325" cy="35375"/>
                </a:xfrm>
                <a:custGeom>
                  <a:avLst/>
                  <a:gdLst/>
                  <a:ahLst/>
                  <a:cxnLst/>
                  <a:rect l="l" t="t" r="r" b="b"/>
                  <a:pathLst>
                    <a:path w="2013" h="1415" extrusionOk="0">
                      <a:moveTo>
                        <a:pt x="1047" y="0"/>
                      </a:moveTo>
                      <a:cubicBezTo>
                        <a:pt x="500" y="0"/>
                        <a:pt x="0" y="690"/>
                        <a:pt x="492" y="1181"/>
                      </a:cubicBezTo>
                      <a:cubicBezTo>
                        <a:pt x="642" y="1346"/>
                        <a:pt x="815" y="1415"/>
                        <a:pt x="982" y="1415"/>
                      </a:cubicBezTo>
                      <a:cubicBezTo>
                        <a:pt x="1525" y="1415"/>
                        <a:pt x="2013" y="696"/>
                        <a:pt x="1525" y="209"/>
                      </a:cubicBezTo>
                      <a:cubicBezTo>
                        <a:pt x="1378" y="62"/>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71"/>
                <p:cNvSpPr/>
                <p:nvPr/>
              </p:nvSpPr>
              <p:spPr>
                <a:xfrm>
                  <a:off x="-1364400" y="1443875"/>
                  <a:ext cx="50100" cy="35700"/>
                </a:xfrm>
                <a:custGeom>
                  <a:avLst/>
                  <a:gdLst/>
                  <a:ahLst/>
                  <a:cxnLst/>
                  <a:rect l="l" t="t" r="r" b="b"/>
                  <a:pathLst>
                    <a:path w="2004" h="1428" extrusionOk="0">
                      <a:moveTo>
                        <a:pt x="1032" y="1"/>
                      </a:moveTo>
                      <a:cubicBezTo>
                        <a:pt x="489" y="1"/>
                        <a:pt x="0" y="705"/>
                        <a:pt x="513" y="1194"/>
                      </a:cubicBezTo>
                      <a:cubicBezTo>
                        <a:pt x="664" y="1359"/>
                        <a:pt x="835" y="1428"/>
                        <a:pt x="1000" y="1428"/>
                      </a:cubicBezTo>
                      <a:cubicBezTo>
                        <a:pt x="1533" y="1428"/>
                        <a:pt x="2004" y="709"/>
                        <a:pt x="1516" y="222"/>
                      </a:cubicBezTo>
                      <a:cubicBezTo>
                        <a:pt x="1367" y="66"/>
                        <a:pt x="119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71"/>
                <p:cNvSpPr/>
                <p:nvPr/>
              </p:nvSpPr>
              <p:spPr>
                <a:xfrm>
                  <a:off x="-920175" y="1590950"/>
                  <a:ext cx="50425" cy="35825"/>
                </a:xfrm>
                <a:custGeom>
                  <a:avLst/>
                  <a:gdLst/>
                  <a:ahLst/>
                  <a:cxnLst/>
                  <a:rect l="l" t="t" r="r" b="b"/>
                  <a:pathLst>
                    <a:path w="2017" h="1433" extrusionOk="0">
                      <a:moveTo>
                        <a:pt x="1060" y="0"/>
                      </a:moveTo>
                      <a:cubicBezTo>
                        <a:pt x="509" y="0"/>
                        <a:pt x="1" y="714"/>
                        <a:pt x="495" y="1208"/>
                      </a:cubicBezTo>
                      <a:cubicBezTo>
                        <a:pt x="653" y="1366"/>
                        <a:pt x="830" y="1432"/>
                        <a:pt x="999" y="1432"/>
                      </a:cubicBezTo>
                      <a:cubicBezTo>
                        <a:pt x="1546" y="1432"/>
                        <a:pt x="2016" y="739"/>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71"/>
                <p:cNvSpPr/>
                <p:nvPr/>
              </p:nvSpPr>
              <p:spPr>
                <a:xfrm>
                  <a:off x="-407925" y="1372750"/>
                  <a:ext cx="50275" cy="35500"/>
                </a:xfrm>
                <a:custGeom>
                  <a:avLst/>
                  <a:gdLst/>
                  <a:ahLst/>
                  <a:cxnLst/>
                  <a:rect l="l" t="t" r="r" b="b"/>
                  <a:pathLst>
                    <a:path w="2011" h="1420" extrusionOk="0">
                      <a:moveTo>
                        <a:pt x="1047" y="1"/>
                      </a:moveTo>
                      <a:cubicBezTo>
                        <a:pt x="500" y="1"/>
                        <a:pt x="1" y="691"/>
                        <a:pt x="492" y="1182"/>
                      </a:cubicBezTo>
                      <a:cubicBezTo>
                        <a:pt x="645" y="1350"/>
                        <a:pt x="821" y="1419"/>
                        <a:pt x="991" y="1419"/>
                      </a:cubicBezTo>
                      <a:cubicBezTo>
                        <a:pt x="1530" y="1419"/>
                        <a:pt x="2011" y="718"/>
                        <a:pt x="1525"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71"/>
                <p:cNvSpPr/>
                <p:nvPr/>
              </p:nvSpPr>
              <p:spPr>
                <a:xfrm>
                  <a:off x="-596200" y="2083250"/>
                  <a:ext cx="50750" cy="35400"/>
                </a:xfrm>
                <a:custGeom>
                  <a:avLst/>
                  <a:gdLst/>
                  <a:ahLst/>
                  <a:cxnLst/>
                  <a:rect l="l" t="t" r="r" b="b"/>
                  <a:pathLst>
                    <a:path w="2030" h="1416" extrusionOk="0">
                      <a:moveTo>
                        <a:pt x="1041" y="1"/>
                      </a:moveTo>
                      <a:cubicBezTo>
                        <a:pt x="495" y="1"/>
                        <a:pt x="0" y="690"/>
                        <a:pt x="515" y="1182"/>
                      </a:cubicBezTo>
                      <a:cubicBezTo>
                        <a:pt x="666" y="1347"/>
                        <a:pt x="838" y="1415"/>
                        <a:pt x="1005" y="1415"/>
                      </a:cubicBezTo>
                      <a:cubicBezTo>
                        <a:pt x="1546" y="1415"/>
                        <a:pt x="2029" y="697"/>
                        <a:pt x="1518" y="209"/>
                      </a:cubicBezTo>
                      <a:cubicBezTo>
                        <a:pt x="1371"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p71"/>
                <p:cNvSpPr/>
                <p:nvPr/>
              </p:nvSpPr>
              <p:spPr>
                <a:xfrm>
                  <a:off x="-173125" y="1901650"/>
                  <a:ext cx="50350" cy="35375"/>
                </a:xfrm>
                <a:custGeom>
                  <a:avLst/>
                  <a:gdLst/>
                  <a:ahLst/>
                  <a:cxnLst/>
                  <a:rect l="l" t="t" r="r" b="b"/>
                  <a:pathLst>
                    <a:path w="2014" h="1415" extrusionOk="0">
                      <a:moveTo>
                        <a:pt x="1035" y="0"/>
                      </a:moveTo>
                      <a:cubicBezTo>
                        <a:pt x="482" y="0"/>
                        <a:pt x="1" y="690"/>
                        <a:pt x="492" y="1181"/>
                      </a:cubicBezTo>
                      <a:cubicBezTo>
                        <a:pt x="650" y="1346"/>
                        <a:pt x="826" y="1415"/>
                        <a:pt x="995" y="1415"/>
                      </a:cubicBezTo>
                      <a:cubicBezTo>
                        <a:pt x="1543" y="1415"/>
                        <a:pt x="2013" y="696"/>
                        <a:pt x="1526" y="209"/>
                      </a:cubicBezTo>
                      <a:cubicBezTo>
                        <a:pt x="1372" y="62"/>
                        <a:pt x="1200" y="0"/>
                        <a:pt x="10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71"/>
                <p:cNvSpPr/>
                <p:nvPr/>
              </p:nvSpPr>
              <p:spPr>
                <a:xfrm>
                  <a:off x="-1459450" y="2087050"/>
                  <a:ext cx="50125" cy="35500"/>
                </a:xfrm>
                <a:custGeom>
                  <a:avLst/>
                  <a:gdLst/>
                  <a:ahLst/>
                  <a:cxnLst/>
                  <a:rect l="l" t="t" r="r" b="b"/>
                  <a:pathLst>
                    <a:path w="2005" h="1420" extrusionOk="0">
                      <a:moveTo>
                        <a:pt x="1041" y="1"/>
                      </a:moveTo>
                      <a:cubicBezTo>
                        <a:pt x="495" y="1"/>
                        <a:pt x="1" y="690"/>
                        <a:pt x="516" y="1182"/>
                      </a:cubicBezTo>
                      <a:cubicBezTo>
                        <a:pt x="669" y="1349"/>
                        <a:pt x="843" y="1419"/>
                        <a:pt x="1010" y="1419"/>
                      </a:cubicBezTo>
                      <a:cubicBezTo>
                        <a:pt x="1541" y="1419"/>
                        <a:pt x="2004" y="718"/>
                        <a:pt x="1519" y="209"/>
                      </a:cubicBezTo>
                      <a:cubicBezTo>
                        <a:pt x="1372"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71"/>
                <p:cNvSpPr/>
                <p:nvPr/>
              </p:nvSpPr>
              <p:spPr>
                <a:xfrm>
                  <a:off x="-1301500" y="2800275"/>
                  <a:ext cx="50225" cy="35800"/>
                </a:xfrm>
                <a:custGeom>
                  <a:avLst/>
                  <a:gdLst/>
                  <a:ahLst/>
                  <a:cxnLst/>
                  <a:rect l="l" t="t" r="r" b="b"/>
                  <a:pathLst>
                    <a:path w="2009" h="1432" extrusionOk="0">
                      <a:moveTo>
                        <a:pt x="1039" y="1"/>
                      </a:moveTo>
                      <a:cubicBezTo>
                        <a:pt x="494" y="1"/>
                        <a:pt x="0" y="705"/>
                        <a:pt x="490" y="1194"/>
                      </a:cubicBezTo>
                      <a:cubicBezTo>
                        <a:pt x="643" y="1362"/>
                        <a:pt x="818" y="1432"/>
                        <a:pt x="988" y="1432"/>
                      </a:cubicBezTo>
                      <a:cubicBezTo>
                        <a:pt x="1527" y="1432"/>
                        <a:pt x="2008" y="730"/>
                        <a:pt x="1523" y="222"/>
                      </a:cubicBezTo>
                      <a:cubicBezTo>
                        <a:pt x="1374" y="66"/>
                        <a:pt x="1204"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p71"/>
                <p:cNvSpPr/>
                <p:nvPr/>
              </p:nvSpPr>
              <p:spPr>
                <a:xfrm>
                  <a:off x="-318925" y="2620600"/>
                  <a:ext cx="50950" cy="35400"/>
                </a:xfrm>
                <a:custGeom>
                  <a:avLst/>
                  <a:gdLst/>
                  <a:ahLst/>
                  <a:cxnLst/>
                  <a:rect l="l" t="t" r="r" b="b"/>
                  <a:pathLst>
                    <a:path w="2038" h="1416" extrusionOk="0">
                      <a:moveTo>
                        <a:pt x="1054" y="0"/>
                      </a:moveTo>
                      <a:cubicBezTo>
                        <a:pt x="504" y="0"/>
                        <a:pt x="1" y="714"/>
                        <a:pt x="519" y="1208"/>
                      </a:cubicBezTo>
                      <a:cubicBezTo>
                        <a:pt x="665" y="1354"/>
                        <a:pt x="832" y="1416"/>
                        <a:pt x="995" y="1416"/>
                      </a:cubicBezTo>
                      <a:cubicBezTo>
                        <a:pt x="1542" y="1416"/>
                        <a:pt x="2037" y="720"/>
                        <a:pt x="1522" y="205"/>
                      </a:cubicBezTo>
                      <a:cubicBezTo>
                        <a:pt x="1378" y="61"/>
                        <a:pt x="1214" y="0"/>
                        <a:pt x="10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p71"/>
                <p:cNvSpPr/>
                <p:nvPr/>
              </p:nvSpPr>
              <p:spPr>
                <a:xfrm>
                  <a:off x="-2533950" y="2539950"/>
                  <a:ext cx="50750" cy="35925"/>
                </a:xfrm>
                <a:custGeom>
                  <a:avLst/>
                  <a:gdLst/>
                  <a:ahLst/>
                  <a:cxnLst/>
                  <a:rect l="l" t="t" r="r" b="b"/>
                  <a:pathLst>
                    <a:path w="2030" h="1437" extrusionOk="0">
                      <a:moveTo>
                        <a:pt x="1043" y="1"/>
                      </a:moveTo>
                      <a:cubicBezTo>
                        <a:pt x="496" y="1"/>
                        <a:pt x="1" y="697"/>
                        <a:pt x="516" y="1212"/>
                      </a:cubicBezTo>
                      <a:cubicBezTo>
                        <a:pt x="667" y="1370"/>
                        <a:pt x="840" y="1436"/>
                        <a:pt x="1007" y="1436"/>
                      </a:cubicBezTo>
                      <a:cubicBezTo>
                        <a:pt x="1548" y="1436"/>
                        <a:pt x="2030" y="743"/>
                        <a:pt x="1519" y="209"/>
                      </a:cubicBezTo>
                      <a:cubicBezTo>
                        <a:pt x="1373" y="63"/>
                        <a:pt x="1206" y="1"/>
                        <a:pt x="10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71"/>
                <p:cNvSpPr/>
                <p:nvPr/>
              </p:nvSpPr>
              <p:spPr>
                <a:xfrm>
                  <a:off x="-1714950" y="2379625"/>
                  <a:ext cx="50300" cy="35475"/>
                </a:xfrm>
                <a:custGeom>
                  <a:avLst/>
                  <a:gdLst/>
                  <a:ahLst/>
                  <a:cxnLst/>
                  <a:rect l="l" t="t" r="r" b="b"/>
                  <a:pathLst>
                    <a:path w="2012" h="1419" extrusionOk="0">
                      <a:moveTo>
                        <a:pt x="1048" y="0"/>
                      </a:moveTo>
                      <a:cubicBezTo>
                        <a:pt x="500" y="0"/>
                        <a:pt x="1" y="690"/>
                        <a:pt x="492" y="1181"/>
                      </a:cubicBezTo>
                      <a:cubicBezTo>
                        <a:pt x="645" y="1349"/>
                        <a:pt x="821" y="1418"/>
                        <a:pt x="991" y="1418"/>
                      </a:cubicBezTo>
                      <a:cubicBezTo>
                        <a:pt x="1530" y="1418"/>
                        <a:pt x="2011" y="717"/>
                        <a:pt x="1526" y="208"/>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p71"/>
                <p:cNvSpPr/>
                <p:nvPr/>
              </p:nvSpPr>
              <p:spPr>
                <a:xfrm>
                  <a:off x="-2196675" y="3377800"/>
                  <a:ext cx="50400" cy="35075"/>
                </a:xfrm>
                <a:custGeom>
                  <a:avLst/>
                  <a:gdLst/>
                  <a:ahLst/>
                  <a:cxnLst/>
                  <a:rect l="l" t="t" r="r" b="b"/>
                  <a:pathLst>
                    <a:path w="2016" h="1403" extrusionOk="0">
                      <a:moveTo>
                        <a:pt x="1039" y="0"/>
                      </a:moveTo>
                      <a:cubicBezTo>
                        <a:pt x="495" y="0"/>
                        <a:pt x="1" y="704"/>
                        <a:pt x="491" y="1194"/>
                      </a:cubicBezTo>
                      <a:cubicBezTo>
                        <a:pt x="644" y="1341"/>
                        <a:pt x="816" y="1402"/>
                        <a:pt x="981" y="1402"/>
                      </a:cubicBezTo>
                      <a:cubicBezTo>
                        <a:pt x="1534" y="1402"/>
                        <a:pt x="2015" y="713"/>
                        <a:pt x="1524" y="221"/>
                      </a:cubicBezTo>
                      <a:cubicBezTo>
                        <a:pt x="1375" y="65"/>
                        <a:pt x="1205"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71"/>
                <p:cNvSpPr/>
                <p:nvPr/>
              </p:nvSpPr>
              <p:spPr>
                <a:xfrm>
                  <a:off x="-849425" y="3508825"/>
                  <a:ext cx="50500" cy="35400"/>
                </a:xfrm>
                <a:custGeom>
                  <a:avLst/>
                  <a:gdLst/>
                  <a:ahLst/>
                  <a:cxnLst/>
                  <a:rect l="l" t="t" r="r" b="b"/>
                  <a:pathLst>
                    <a:path w="2020" h="1416" extrusionOk="0">
                      <a:moveTo>
                        <a:pt x="1036" y="0"/>
                      </a:moveTo>
                      <a:cubicBezTo>
                        <a:pt x="483" y="0"/>
                        <a:pt x="0" y="696"/>
                        <a:pt x="492" y="1211"/>
                      </a:cubicBezTo>
                      <a:cubicBezTo>
                        <a:pt x="636" y="1355"/>
                        <a:pt x="800" y="1416"/>
                        <a:pt x="961" y="1416"/>
                      </a:cubicBezTo>
                      <a:cubicBezTo>
                        <a:pt x="1512" y="1416"/>
                        <a:pt x="2020" y="703"/>
                        <a:pt x="1526" y="208"/>
                      </a:cubicBezTo>
                      <a:cubicBezTo>
                        <a:pt x="1372" y="62"/>
                        <a:pt x="1201" y="0"/>
                        <a:pt x="10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71"/>
                <p:cNvSpPr/>
                <p:nvPr/>
              </p:nvSpPr>
              <p:spPr>
                <a:xfrm>
                  <a:off x="-601700" y="3131900"/>
                  <a:ext cx="50350" cy="35400"/>
                </a:xfrm>
                <a:custGeom>
                  <a:avLst/>
                  <a:gdLst/>
                  <a:ahLst/>
                  <a:cxnLst/>
                  <a:rect l="l" t="t" r="r" b="b"/>
                  <a:pathLst>
                    <a:path w="2014" h="1416" extrusionOk="0">
                      <a:moveTo>
                        <a:pt x="1047" y="1"/>
                      </a:moveTo>
                      <a:cubicBezTo>
                        <a:pt x="500" y="1"/>
                        <a:pt x="1" y="690"/>
                        <a:pt x="492" y="1182"/>
                      </a:cubicBezTo>
                      <a:cubicBezTo>
                        <a:pt x="643" y="1347"/>
                        <a:pt x="815" y="1415"/>
                        <a:pt x="983" y="1415"/>
                      </a:cubicBezTo>
                      <a:cubicBezTo>
                        <a:pt x="1525" y="1415"/>
                        <a:pt x="2013" y="697"/>
                        <a:pt x="1526"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p71"/>
                <p:cNvSpPr/>
                <p:nvPr/>
              </p:nvSpPr>
              <p:spPr>
                <a:xfrm>
                  <a:off x="-1361600" y="4210950"/>
                  <a:ext cx="50300" cy="35475"/>
                </a:xfrm>
                <a:custGeom>
                  <a:avLst/>
                  <a:gdLst/>
                  <a:ahLst/>
                  <a:cxnLst/>
                  <a:rect l="l" t="t" r="r" b="b"/>
                  <a:pathLst>
                    <a:path w="2012" h="1419" extrusionOk="0">
                      <a:moveTo>
                        <a:pt x="1048" y="0"/>
                      </a:moveTo>
                      <a:cubicBezTo>
                        <a:pt x="500" y="0"/>
                        <a:pt x="1" y="690"/>
                        <a:pt x="492" y="1181"/>
                      </a:cubicBezTo>
                      <a:cubicBezTo>
                        <a:pt x="645" y="1349"/>
                        <a:pt x="821" y="1419"/>
                        <a:pt x="991" y="1419"/>
                      </a:cubicBezTo>
                      <a:cubicBezTo>
                        <a:pt x="1530" y="1419"/>
                        <a:pt x="2011" y="717"/>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6" name="Google Shape;3916;p71"/>
                <p:cNvSpPr/>
                <p:nvPr/>
              </p:nvSpPr>
              <p:spPr>
                <a:xfrm>
                  <a:off x="-527900" y="4660900"/>
                  <a:ext cx="51000" cy="35825"/>
                </a:xfrm>
                <a:custGeom>
                  <a:avLst/>
                  <a:gdLst/>
                  <a:ahLst/>
                  <a:cxnLst/>
                  <a:rect l="l" t="t" r="r" b="b"/>
                  <a:pathLst>
                    <a:path w="2040" h="1433" extrusionOk="0">
                      <a:moveTo>
                        <a:pt x="1068" y="1"/>
                      </a:moveTo>
                      <a:cubicBezTo>
                        <a:pt x="504" y="1"/>
                        <a:pt x="1" y="714"/>
                        <a:pt x="519" y="1208"/>
                      </a:cubicBezTo>
                      <a:cubicBezTo>
                        <a:pt x="670" y="1366"/>
                        <a:pt x="843" y="1432"/>
                        <a:pt x="1010" y="1432"/>
                      </a:cubicBezTo>
                      <a:cubicBezTo>
                        <a:pt x="1552" y="1432"/>
                        <a:pt x="2040" y="739"/>
                        <a:pt x="1552" y="205"/>
                      </a:cubicBezTo>
                      <a:cubicBezTo>
                        <a:pt x="1402" y="61"/>
                        <a:pt x="1232" y="1"/>
                        <a:pt x="10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71"/>
                <p:cNvSpPr/>
                <p:nvPr/>
              </p:nvSpPr>
              <p:spPr>
                <a:xfrm>
                  <a:off x="-599950" y="4282075"/>
                  <a:ext cx="50800" cy="35075"/>
                </a:xfrm>
                <a:custGeom>
                  <a:avLst/>
                  <a:gdLst/>
                  <a:ahLst/>
                  <a:cxnLst/>
                  <a:rect l="l" t="t" r="r" b="b"/>
                  <a:pathLst>
                    <a:path w="2032" h="1403" extrusionOk="0">
                      <a:moveTo>
                        <a:pt x="1032" y="0"/>
                      </a:moveTo>
                      <a:cubicBezTo>
                        <a:pt x="489" y="0"/>
                        <a:pt x="0" y="704"/>
                        <a:pt x="513" y="1194"/>
                      </a:cubicBezTo>
                      <a:cubicBezTo>
                        <a:pt x="660" y="1340"/>
                        <a:pt x="828" y="1402"/>
                        <a:pt x="991" y="1402"/>
                      </a:cubicBezTo>
                      <a:cubicBezTo>
                        <a:pt x="1537" y="1402"/>
                        <a:pt x="2031" y="712"/>
                        <a:pt x="1516" y="221"/>
                      </a:cubicBezTo>
                      <a:cubicBezTo>
                        <a:pt x="1368" y="65"/>
                        <a:pt x="119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71"/>
                <p:cNvSpPr/>
                <p:nvPr/>
              </p:nvSpPr>
              <p:spPr>
                <a:xfrm>
                  <a:off x="512475" y="4625075"/>
                  <a:ext cx="50700" cy="35500"/>
                </a:xfrm>
                <a:custGeom>
                  <a:avLst/>
                  <a:gdLst/>
                  <a:ahLst/>
                  <a:cxnLst/>
                  <a:rect l="l" t="t" r="r" b="b"/>
                  <a:pathLst>
                    <a:path w="2028" h="1420" extrusionOk="0">
                      <a:moveTo>
                        <a:pt x="1041" y="1"/>
                      </a:moveTo>
                      <a:cubicBezTo>
                        <a:pt x="495" y="1"/>
                        <a:pt x="1" y="691"/>
                        <a:pt x="516" y="1182"/>
                      </a:cubicBezTo>
                      <a:cubicBezTo>
                        <a:pt x="669" y="1350"/>
                        <a:pt x="844" y="1419"/>
                        <a:pt x="1014" y="1419"/>
                      </a:cubicBezTo>
                      <a:cubicBezTo>
                        <a:pt x="1552" y="1419"/>
                        <a:pt x="2027" y="718"/>
                        <a:pt x="1519" y="209"/>
                      </a:cubicBezTo>
                      <a:cubicBezTo>
                        <a:pt x="1372" y="63"/>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71"/>
                <p:cNvSpPr/>
                <p:nvPr/>
              </p:nvSpPr>
              <p:spPr>
                <a:xfrm>
                  <a:off x="235925" y="1842825"/>
                  <a:ext cx="50975" cy="35075"/>
                </a:xfrm>
                <a:custGeom>
                  <a:avLst/>
                  <a:gdLst/>
                  <a:ahLst/>
                  <a:cxnLst/>
                  <a:rect l="l" t="t" r="r" b="b"/>
                  <a:pathLst>
                    <a:path w="2039" h="1403" extrusionOk="0">
                      <a:moveTo>
                        <a:pt x="1046" y="0"/>
                      </a:moveTo>
                      <a:cubicBezTo>
                        <a:pt x="489" y="0"/>
                        <a:pt x="1" y="704"/>
                        <a:pt x="514" y="1194"/>
                      </a:cubicBezTo>
                      <a:cubicBezTo>
                        <a:pt x="660" y="1341"/>
                        <a:pt x="828" y="1402"/>
                        <a:pt x="992" y="1402"/>
                      </a:cubicBezTo>
                      <a:cubicBezTo>
                        <a:pt x="1539" y="1402"/>
                        <a:pt x="2038" y="713"/>
                        <a:pt x="1547" y="221"/>
                      </a:cubicBezTo>
                      <a:cubicBezTo>
                        <a:pt x="1391" y="65"/>
                        <a:pt x="1215" y="0"/>
                        <a:pt x="10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p71"/>
                <p:cNvSpPr/>
                <p:nvPr/>
              </p:nvSpPr>
              <p:spPr>
                <a:xfrm>
                  <a:off x="968350" y="1967100"/>
                  <a:ext cx="49650" cy="35825"/>
                </a:xfrm>
                <a:custGeom>
                  <a:avLst/>
                  <a:gdLst/>
                  <a:ahLst/>
                  <a:cxnLst/>
                  <a:rect l="l" t="t" r="r" b="b"/>
                  <a:pathLst>
                    <a:path w="1986" h="1433" extrusionOk="0">
                      <a:moveTo>
                        <a:pt x="1053" y="0"/>
                      </a:moveTo>
                      <a:cubicBezTo>
                        <a:pt x="503" y="0"/>
                        <a:pt x="0" y="713"/>
                        <a:pt x="518" y="1208"/>
                      </a:cubicBezTo>
                      <a:cubicBezTo>
                        <a:pt x="669" y="1366"/>
                        <a:pt x="838" y="1432"/>
                        <a:pt x="1001" y="1432"/>
                      </a:cubicBezTo>
                      <a:cubicBezTo>
                        <a:pt x="1528" y="1432"/>
                        <a:pt x="1985" y="739"/>
                        <a:pt x="1521" y="205"/>
                      </a:cubicBezTo>
                      <a:cubicBezTo>
                        <a:pt x="1377" y="61"/>
                        <a:pt x="1213" y="0"/>
                        <a:pt x="105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1" name="Google Shape;3921;p71"/>
                <p:cNvSpPr/>
                <p:nvPr/>
              </p:nvSpPr>
              <p:spPr>
                <a:xfrm>
                  <a:off x="54900" y="585200"/>
                  <a:ext cx="50225" cy="35800"/>
                </a:xfrm>
                <a:custGeom>
                  <a:avLst/>
                  <a:gdLst/>
                  <a:ahLst/>
                  <a:cxnLst/>
                  <a:rect l="l" t="t" r="r" b="b"/>
                  <a:pathLst>
                    <a:path w="2009" h="1432" extrusionOk="0">
                      <a:moveTo>
                        <a:pt x="1026" y="1"/>
                      </a:moveTo>
                      <a:cubicBezTo>
                        <a:pt x="476" y="1"/>
                        <a:pt x="0" y="705"/>
                        <a:pt x="490" y="1194"/>
                      </a:cubicBezTo>
                      <a:cubicBezTo>
                        <a:pt x="643" y="1362"/>
                        <a:pt x="819" y="1432"/>
                        <a:pt x="989" y="1432"/>
                      </a:cubicBezTo>
                      <a:cubicBezTo>
                        <a:pt x="1528" y="1432"/>
                        <a:pt x="2009" y="730"/>
                        <a:pt x="1523" y="222"/>
                      </a:cubicBezTo>
                      <a:cubicBezTo>
                        <a:pt x="1368" y="66"/>
                        <a:pt x="1194" y="1"/>
                        <a:pt x="102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p71"/>
                <p:cNvSpPr/>
                <p:nvPr/>
              </p:nvSpPr>
              <p:spPr>
                <a:xfrm>
                  <a:off x="-2734675" y="3180225"/>
                  <a:ext cx="50225" cy="35075"/>
                </a:xfrm>
                <a:custGeom>
                  <a:avLst/>
                  <a:gdLst/>
                  <a:ahLst/>
                  <a:cxnLst/>
                  <a:rect l="l" t="t" r="r" b="b"/>
                  <a:pathLst>
                    <a:path w="2009" h="1403" extrusionOk="0">
                      <a:moveTo>
                        <a:pt x="1013" y="0"/>
                      </a:moveTo>
                      <a:cubicBezTo>
                        <a:pt x="477" y="0"/>
                        <a:pt x="1" y="705"/>
                        <a:pt x="490" y="1194"/>
                      </a:cubicBezTo>
                      <a:cubicBezTo>
                        <a:pt x="637" y="1341"/>
                        <a:pt x="805" y="1402"/>
                        <a:pt x="968" y="1402"/>
                      </a:cubicBezTo>
                      <a:cubicBezTo>
                        <a:pt x="1514" y="1402"/>
                        <a:pt x="2008" y="713"/>
                        <a:pt x="1493" y="221"/>
                      </a:cubicBezTo>
                      <a:cubicBezTo>
                        <a:pt x="1345" y="66"/>
                        <a:pt x="1176"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71"/>
                <p:cNvSpPr/>
                <p:nvPr/>
              </p:nvSpPr>
              <p:spPr>
                <a:xfrm>
                  <a:off x="-3560675" y="2610300"/>
                  <a:ext cx="50300" cy="35700"/>
                </a:xfrm>
                <a:custGeom>
                  <a:avLst/>
                  <a:gdLst/>
                  <a:ahLst/>
                  <a:cxnLst/>
                  <a:rect l="l" t="t" r="r" b="b"/>
                  <a:pathLst>
                    <a:path w="2012" h="1428" extrusionOk="0">
                      <a:moveTo>
                        <a:pt x="1039" y="1"/>
                      </a:moveTo>
                      <a:cubicBezTo>
                        <a:pt x="494" y="1"/>
                        <a:pt x="1" y="705"/>
                        <a:pt x="490" y="1194"/>
                      </a:cubicBezTo>
                      <a:cubicBezTo>
                        <a:pt x="648" y="1359"/>
                        <a:pt x="824" y="1428"/>
                        <a:pt x="993" y="1428"/>
                      </a:cubicBezTo>
                      <a:cubicBezTo>
                        <a:pt x="1541" y="1428"/>
                        <a:pt x="2011" y="709"/>
                        <a:pt x="1524" y="222"/>
                      </a:cubicBezTo>
                      <a:cubicBezTo>
                        <a:pt x="1375" y="66"/>
                        <a:pt x="1205"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4" name="Google Shape;3924;p71"/>
                <p:cNvSpPr/>
                <p:nvPr/>
              </p:nvSpPr>
              <p:spPr>
                <a:xfrm>
                  <a:off x="-2691350" y="1535075"/>
                  <a:ext cx="50375" cy="35075"/>
                </a:xfrm>
                <a:custGeom>
                  <a:avLst/>
                  <a:gdLst/>
                  <a:ahLst/>
                  <a:cxnLst/>
                  <a:rect l="l" t="t" r="r" b="b"/>
                  <a:pathLst>
                    <a:path w="2015" h="1403" extrusionOk="0">
                      <a:moveTo>
                        <a:pt x="1039" y="0"/>
                      </a:moveTo>
                      <a:cubicBezTo>
                        <a:pt x="494" y="0"/>
                        <a:pt x="0" y="704"/>
                        <a:pt x="490" y="1194"/>
                      </a:cubicBezTo>
                      <a:cubicBezTo>
                        <a:pt x="651" y="1340"/>
                        <a:pt x="826" y="1402"/>
                        <a:pt x="993" y="1402"/>
                      </a:cubicBezTo>
                      <a:cubicBezTo>
                        <a:pt x="1551" y="1402"/>
                        <a:pt x="2015" y="712"/>
                        <a:pt x="1523" y="221"/>
                      </a:cubicBezTo>
                      <a:cubicBezTo>
                        <a:pt x="1375" y="65"/>
                        <a:pt x="1204"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71"/>
                <p:cNvSpPr/>
                <p:nvPr/>
              </p:nvSpPr>
              <p:spPr>
                <a:xfrm>
                  <a:off x="-1786450" y="914650"/>
                  <a:ext cx="50525" cy="35400"/>
                </a:xfrm>
                <a:custGeom>
                  <a:avLst/>
                  <a:gdLst/>
                  <a:ahLst/>
                  <a:cxnLst/>
                  <a:rect l="l" t="t" r="r" b="b"/>
                  <a:pathLst>
                    <a:path w="2021" h="1416" extrusionOk="0">
                      <a:moveTo>
                        <a:pt x="1060" y="0"/>
                      </a:moveTo>
                      <a:cubicBezTo>
                        <a:pt x="509" y="0"/>
                        <a:pt x="1" y="713"/>
                        <a:pt x="495" y="1208"/>
                      </a:cubicBezTo>
                      <a:cubicBezTo>
                        <a:pt x="649" y="1354"/>
                        <a:pt x="820" y="1416"/>
                        <a:pt x="984" y="1416"/>
                      </a:cubicBezTo>
                      <a:cubicBezTo>
                        <a:pt x="1538" y="1416"/>
                        <a:pt x="2021" y="720"/>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71"/>
                <p:cNvSpPr/>
                <p:nvPr/>
              </p:nvSpPr>
              <p:spPr>
                <a:xfrm>
                  <a:off x="-1588800" y="242050"/>
                  <a:ext cx="50350" cy="35925"/>
                </a:xfrm>
                <a:custGeom>
                  <a:avLst/>
                  <a:gdLst/>
                  <a:ahLst/>
                  <a:cxnLst/>
                  <a:rect l="l" t="t" r="r" b="b"/>
                  <a:pathLst>
                    <a:path w="2014" h="1437" extrusionOk="0">
                      <a:moveTo>
                        <a:pt x="1049" y="1"/>
                      </a:moveTo>
                      <a:cubicBezTo>
                        <a:pt x="501" y="1"/>
                        <a:pt x="0" y="696"/>
                        <a:pt x="492" y="1212"/>
                      </a:cubicBezTo>
                      <a:cubicBezTo>
                        <a:pt x="650" y="1370"/>
                        <a:pt x="827" y="1436"/>
                        <a:pt x="996" y="1436"/>
                      </a:cubicBezTo>
                      <a:cubicBezTo>
                        <a:pt x="1543" y="1436"/>
                        <a:pt x="2013" y="743"/>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7" name="Google Shape;3927;p71"/>
                <p:cNvSpPr/>
                <p:nvPr/>
              </p:nvSpPr>
              <p:spPr>
                <a:xfrm>
                  <a:off x="-943650" y="276250"/>
                  <a:ext cx="50325" cy="35900"/>
                </a:xfrm>
                <a:custGeom>
                  <a:avLst/>
                  <a:gdLst/>
                  <a:ahLst/>
                  <a:cxnLst/>
                  <a:rect l="l" t="t" r="r" b="b"/>
                  <a:pathLst>
                    <a:path w="2013" h="1436" extrusionOk="0">
                      <a:moveTo>
                        <a:pt x="1049" y="0"/>
                      </a:moveTo>
                      <a:cubicBezTo>
                        <a:pt x="501" y="0"/>
                        <a:pt x="0" y="696"/>
                        <a:pt x="492" y="1212"/>
                      </a:cubicBezTo>
                      <a:cubicBezTo>
                        <a:pt x="643" y="1370"/>
                        <a:pt x="816" y="1436"/>
                        <a:pt x="983" y="1436"/>
                      </a:cubicBezTo>
                      <a:cubicBezTo>
                        <a:pt x="1525" y="1436"/>
                        <a:pt x="2013" y="742"/>
                        <a:pt x="1525" y="209"/>
                      </a:cubicBezTo>
                      <a:cubicBezTo>
                        <a:pt x="1379" y="62"/>
                        <a:pt x="1212" y="0"/>
                        <a:pt x="10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8" name="Google Shape;3928;p71"/>
                <p:cNvSpPr/>
                <p:nvPr/>
              </p:nvSpPr>
              <p:spPr>
                <a:xfrm>
                  <a:off x="-625325" y="-57250"/>
                  <a:ext cx="50475" cy="35725"/>
                </a:xfrm>
                <a:custGeom>
                  <a:avLst/>
                  <a:gdLst/>
                  <a:ahLst/>
                  <a:cxnLst/>
                  <a:rect l="l" t="t" r="r" b="b"/>
                  <a:pathLst>
                    <a:path w="2019" h="1429" extrusionOk="0">
                      <a:moveTo>
                        <a:pt x="1047" y="0"/>
                      </a:moveTo>
                      <a:cubicBezTo>
                        <a:pt x="491" y="0"/>
                        <a:pt x="0" y="714"/>
                        <a:pt x="495" y="1208"/>
                      </a:cubicBezTo>
                      <a:cubicBezTo>
                        <a:pt x="643" y="1363"/>
                        <a:pt x="813" y="1428"/>
                        <a:pt x="978" y="1428"/>
                      </a:cubicBezTo>
                      <a:cubicBezTo>
                        <a:pt x="1523" y="1428"/>
                        <a:pt x="2018" y="718"/>
                        <a:pt x="1528" y="205"/>
                      </a:cubicBezTo>
                      <a:cubicBezTo>
                        <a:pt x="1377" y="61"/>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71"/>
                <p:cNvSpPr/>
                <p:nvPr/>
              </p:nvSpPr>
              <p:spPr>
                <a:xfrm>
                  <a:off x="1081525" y="3719750"/>
                  <a:ext cx="50375" cy="35075"/>
                </a:xfrm>
                <a:custGeom>
                  <a:avLst/>
                  <a:gdLst/>
                  <a:ahLst/>
                  <a:cxnLst/>
                  <a:rect l="l" t="t" r="r" b="b"/>
                  <a:pathLst>
                    <a:path w="2015" h="1403" extrusionOk="0">
                      <a:moveTo>
                        <a:pt x="1038" y="0"/>
                      </a:moveTo>
                      <a:cubicBezTo>
                        <a:pt x="494" y="0"/>
                        <a:pt x="0" y="704"/>
                        <a:pt x="490" y="1194"/>
                      </a:cubicBezTo>
                      <a:cubicBezTo>
                        <a:pt x="643" y="1341"/>
                        <a:pt x="815" y="1402"/>
                        <a:pt x="980" y="1402"/>
                      </a:cubicBezTo>
                      <a:cubicBezTo>
                        <a:pt x="1533" y="1402"/>
                        <a:pt x="2014" y="713"/>
                        <a:pt x="1523" y="221"/>
                      </a:cubicBezTo>
                      <a:cubicBezTo>
                        <a:pt x="1374" y="65"/>
                        <a:pt x="1204" y="0"/>
                        <a:pt x="103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71"/>
                <p:cNvSpPr/>
                <p:nvPr/>
              </p:nvSpPr>
              <p:spPr>
                <a:xfrm>
                  <a:off x="1127050" y="4295300"/>
                  <a:ext cx="50475" cy="35725"/>
                </a:xfrm>
                <a:custGeom>
                  <a:avLst/>
                  <a:gdLst/>
                  <a:ahLst/>
                  <a:cxnLst/>
                  <a:rect l="l" t="t" r="r" b="b"/>
                  <a:pathLst>
                    <a:path w="2019" h="1429" extrusionOk="0">
                      <a:moveTo>
                        <a:pt x="1049" y="1"/>
                      </a:moveTo>
                      <a:cubicBezTo>
                        <a:pt x="501" y="1"/>
                        <a:pt x="0" y="696"/>
                        <a:pt x="492" y="1212"/>
                      </a:cubicBezTo>
                      <a:cubicBezTo>
                        <a:pt x="645" y="1365"/>
                        <a:pt x="816" y="1429"/>
                        <a:pt x="980" y="1429"/>
                      </a:cubicBezTo>
                      <a:cubicBezTo>
                        <a:pt x="1534" y="1429"/>
                        <a:pt x="2018" y="701"/>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71"/>
                <p:cNvSpPr/>
                <p:nvPr/>
              </p:nvSpPr>
              <p:spPr>
                <a:xfrm>
                  <a:off x="1924175" y="4419925"/>
                  <a:ext cx="50350" cy="35375"/>
                </a:xfrm>
                <a:custGeom>
                  <a:avLst/>
                  <a:gdLst/>
                  <a:ahLst/>
                  <a:cxnLst/>
                  <a:rect l="l" t="t" r="r" b="b"/>
                  <a:pathLst>
                    <a:path w="2014" h="1415" extrusionOk="0">
                      <a:moveTo>
                        <a:pt x="1048" y="0"/>
                      </a:moveTo>
                      <a:cubicBezTo>
                        <a:pt x="500" y="0"/>
                        <a:pt x="1" y="690"/>
                        <a:pt x="492" y="1181"/>
                      </a:cubicBezTo>
                      <a:cubicBezTo>
                        <a:pt x="657" y="1346"/>
                        <a:pt x="838" y="1415"/>
                        <a:pt x="1008" y="1415"/>
                      </a:cubicBezTo>
                      <a:cubicBezTo>
                        <a:pt x="1561" y="1415"/>
                        <a:pt x="2014" y="696"/>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3932" name="Google Shape;3932;p71"/>
          <p:cNvSpPr txBox="1">
            <a:spLocks noGrp="1"/>
          </p:cNvSpPr>
          <p:nvPr>
            <p:ph type="title"/>
          </p:nvPr>
        </p:nvSpPr>
        <p:spPr>
          <a:xfrm>
            <a:off x="4772350" y="3051700"/>
            <a:ext cx="3487200" cy="481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600"/>
              <a:buNone/>
              <a:defRPr sz="2000"/>
            </a:lvl1pPr>
            <a:lvl2pPr lvl="1" algn="r">
              <a:lnSpc>
                <a:spcPct val="100000"/>
              </a:lnSpc>
              <a:spcBef>
                <a:spcPts val="0"/>
              </a:spcBef>
              <a:spcAft>
                <a:spcPts val="0"/>
              </a:spcAft>
              <a:buSzPts val="4000"/>
              <a:buNone/>
              <a:defRPr sz="2000"/>
            </a:lvl2pPr>
            <a:lvl3pPr lvl="2" algn="r">
              <a:lnSpc>
                <a:spcPct val="100000"/>
              </a:lnSpc>
              <a:spcBef>
                <a:spcPts val="0"/>
              </a:spcBef>
              <a:spcAft>
                <a:spcPts val="0"/>
              </a:spcAft>
              <a:buSzPts val="4000"/>
              <a:buNone/>
              <a:defRPr sz="2000"/>
            </a:lvl3pPr>
            <a:lvl4pPr lvl="3" algn="r">
              <a:lnSpc>
                <a:spcPct val="100000"/>
              </a:lnSpc>
              <a:spcBef>
                <a:spcPts val="0"/>
              </a:spcBef>
              <a:spcAft>
                <a:spcPts val="0"/>
              </a:spcAft>
              <a:buSzPts val="4000"/>
              <a:buNone/>
              <a:defRPr sz="2000"/>
            </a:lvl4pPr>
            <a:lvl5pPr lvl="4" algn="r">
              <a:lnSpc>
                <a:spcPct val="100000"/>
              </a:lnSpc>
              <a:spcBef>
                <a:spcPts val="0"/>
              </a:spcBef>
              <a:spcAft>
                <a:spcPts val="0"/>
              </a:spcAft>
              <a:buSzPts val="4000"/>
              <a:buNone/>
              <a:defRPr sz="2000"/>
            </a:lvl5pPr>
            <a:lvl6pPr lvl="5" algn="r">
              <a:lnSpc>
                <a:spcPct val="100000"/>
              </a:lnSpc>
              <a:spcBef>
                <a:spcPts val="0"/>
              </a:spcBef>
              <a:spcAft>
                <a:spcPts val="0"/>
              </a:spcAft>
              <a:buSzPts val="4000"/>
              <a:buNone/>
              <a:defRPr sz="2000"/>
            </a:lvl6pPr>
            <a:lvl7pPr lvl="6" algn="r">
              <a:lnSpc>
                <a:spcPct val="100000"/>
              </a:lnSpc>
              <a:spcBef>
                <a:spcPts val="0"/>
              </a:spcBef>
              <a:spcAft>
                <a:spcPts val="0"/>
              </a:spcAft>
              <a:buSzPts val="4000"/>
              <a:buNone/>
              <a:defRPr sz="2000"/>
            </a:lvl7pPr>
            <a:lvl8pPr lvl="7" algn="r">
              <a:lnSpc>
                <a:spcPct val="100000"/>
              </a:lnSpc>
              <a:spcBef>
                <a:spcPts val="0"/>
              </a:spcBef>
              <a:spcAft>
                <a:spcPts val="0"/>
              </a:spcAft>
              <a:buSzPts val="4000"/>
              <a:buNone/>
              <a:defRPr sz="2000"/>
            </a:lvl8pPr>
            <a:lvl9pPr lvl="8" algn="r">
              <a:lnSpc>
                <a:spcPct val="100000"/>
              </a:lnSpc>
              <a:spcBef>
                <a:spcPts val="0"/>
              </a:spcBef>
              <a:spcAft>
                <a:spcPts val="0"/>
              </a:spcAft>
              <a:buSzPts val="4000"/>
              <a:buNone/>
              <a:defRPr sz="2000"/>
            </a:lvl9pPr>
          </a:lstStyle>
          <a:p>
            <a:endParaRPr/>
          </a:p>
        </p:txBody>
      </p:sp>
      <p:sp>
        <p:nvSpPr>
          <p:cNvPr id="3933" name="Google Shape;3933;p71"/>
          <p:cNvSpPr txBox="1">
            <a:spLocks noGrp="1"/>
          </p:cNvSpPr>
          <p:nvPr>
            <p:ph type="subTitle" idx="1"/>
          </p:nvPr>
        </p:nvSpPr>
        <p:spPr>
          <a:xfrm>
            <a:off x="4772275" y="1610025"/>
            <a:ext cx="3487200" cy="144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0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934"/>
        <p:cNvGrpSpPr/>
        <p:nvPr/>
      </p:nvGrpSpPr>
      <p:grpSpPr>
        <a:xfrm>
          <a:off x="0" y="0"/>
          <a:ext cx="0" cy="0"/>
          <a:chOff x="0" y="0"/>
          <a:chExt cx="0" cy="0"/>
        </a:xfrm>
      </p:grpSpPr>
      <p:grpSp>
        <p:nvGrpSpPr>
          <p:cNvPr id="3935" name="Google Shape;3935;p72"/>
          <p:cNvGrpSpPr/>
          <p:nvPr/>
        </p:nvGrpSpPr>
        <p:grpSpPr>
          <a:xfrm rot="-778054">
            <a:off x="5534929" y="143425"/>
            <a:ext cx="7706697" cy="7263245"/>
            <a:chOff x="2905900" y="1175475"/>
            <a:chExt cx="7706675" cy="7263225"/>
          </a:xfrm>
        </p:grpSpPr>
        <p:sp>
          <p:nvSpPr>
            <p:cNvPr id="3936" name="Google Shape;3936;p72"/>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7" name="Google Shape;3937;p72"/>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8" name="Google Shape;3938;p72"/>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9" name="Google Shape;3939;p72"/>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0" name="Google Shape;3940;p72"/>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1" name="Google Shape;3941;p72"/>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2" name="Google Shape;3942;p72"/>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72"/>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4" name="Google Shape;3944;p72"/>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5" name="Google Shape;3945;p72"/>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72"/>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7" name="Google Shape;3947;p72"/>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8" name="Google Shape;3948;p72"/>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72"/>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0" name="Google Shape;3950;p72"/>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1" name="Google Shape;3951;p72"/>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72"/>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3" name="Google Shape;3953;p72"/>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4" name="Google Shape;3954;p72"/>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p72"/>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p72"/>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p72"/>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72"/>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9" name="Google Shape;3959;p72"/>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0" name="Google Shape;3960;p72"/>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1" name="Google Shape;3961;p72"/>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2" name="Google Shape;3962;p72"/>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3" name="Google Shape;3963;p72"/>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4" name="Google Shape;3964;p72"/>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72"/>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6" name="Google Shape;3966;p72"/>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72"/>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8" name="Google Shape;3968;p72"/>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72"/>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72"/>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72"/>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72"/>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72"/>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72"/>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72"/>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72"/>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7" name="Google Shape;3977;p72"/>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72"/>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72"/>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72"/>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72"/>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72"/>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72"/>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72"/>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72"/>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72"/>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72"/>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72"/>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72"/>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72"/>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72"/>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72"/>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72"/>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72"/>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72"/>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72"/>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72"/>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72"/>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72"/>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72"/>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1" name="Google Shape;4001;p72"/>
          <p:cNvGrpSpPr/>
          <p:nvPr/>
        </p:nvGrpSpPr>
        <p:grpSpPr>
          <a:xfrm rot="-778054">
            <a:off x="-3380471" y="-1720525"/>
            <a:ext cx="7706697" cy="7263245"/>
            <a:chOff x="2905900" y="1175475"/>
            <a:chExt cx="7706675" cy="7263225"/>
          </a:xfrm>
        </p:grpSpPr>
        <p:sp>
          <p:nvSpPr>
            <p:cNvPr id="4002" name="Google Shape;4002;p72"/>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72"/>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4" name="Google Shape;4004;p72"/>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5" name="Google Shape;4005;p72"/>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6" name="Google Shape;4006;p72"/>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7" name="Google Shape;4007;p72"/>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8" name="Google Shape;4008;p72"/>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72"/>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72"/>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1" name="Google Shape;4011;p72"/>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2" name="Google Shape;4012;p72"/>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3" name="Google Shape;4013;p72"/>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4" name="Google Shape;4014;p72"/>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72"/>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72"/>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7" name="Google Shape;4017;p72"/>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8" name="Google Shape;4018;p72"/>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9" name="Google Shape;4019;p72"/>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0" name="Google Shape;4020;p72"/>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1" name="Google Shape;4021;p72"/>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2" name="Google Shape;4022;p72"/>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3" name="Google Shape;4023;p72"/>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4" name="Google Shape;4024;p72"/>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p72"/>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p72"/>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p72"/>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8" name="Google Shape;4028;p72"/>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9" name="Google Shape;4029;p72"/>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0" name="Google Shape;4030;p72"/>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1" name="Google Shape;4031;p72"/>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2" name="Google Shape;4032;p72"/>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3" name="Google Shape;4033;p72"/>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4" name="Google Shape;4034;p72"/>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5" name="Google Shape;4035;p72"/>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6" name="Google Shape;4036;p72"/>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p72"/>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p72"/>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9" name="Google Shape;4039;p72"/>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p72"/>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p72"/>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p72"/>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p72"/>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4" name="Google Shape;4044;p72"/>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p72"/>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6" name="Google Shape;4046;p72"/>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7" name="Google Shape;4047;p72"/>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8" name="Google Shape;4048;p72"/>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9" name="Google Shape;4049;p72"/>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p72"/>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p72"/>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p72"/>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p72"/>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72"/>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p72"/>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6" name="Google Shape;4056;p72"/>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p72"/>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8" name="Google Shape;4058;p72"/>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9" name="Google Shape;4059;p72"/>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p72"/>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1" name="Google Shape;4061;p72"/>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2" name="Google Shape;4062;p72"/>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p72"/>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p72"/>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5" name="Google Shape;4065;p72"/>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6" name="Google Shape;4066;p72"/>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67" name="Google Shape;4067;p72"/>
          <p:cNvSpPr txBox="1">
            <a:spLocks noGrp="1"/>
          </p:cNvSpPr>
          <p:nvPr>
            <p:ph type="title" hasCustomPrompt="1"/>
          </p:nvPr>
        </p:nvSpPr>
        <p:spPr>
          <a:xfrm>
            <a:off x="1737750" y="1516025"/>
            <a:ext cx="5668500" cy="99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068" name="Google Shape;4068;p72"/>
          <p:cNvSpPr txBox="1">
            <a:spLocks noGrp="1"/>
          </p:cNvSpPr>
          <p:nvPr>
            <p:ph type="body" idx="1"/>
          </p:nvPr>
        </p:nvSpPr>
        <p:spPr>
          <a:xfrm>
            <a:off x="1737738" y="3081175"/>
            <a:ext cx="5668500" cy="5463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6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4069"/>
        <p:cNvGrpSpPr/>
        <p:nvPr/>
      </p:nvGrpSpPr>
      <p:grpSpPr>
        <a:xfrm>
          <a:off x="0" y="0"/>
          <a:ext cx="0" cy="0"/>
          <a:chOff x="0" y="0"/>
          <a:chExt cx="0" cy="0"/>
        </a:xfrm>
      </p:grpSpPr>
      <p:sp>
        <p:nvSpPr>
          <p:cNvPr id="4070" name="Google Shape;4070;p73"/>
          <p:cNvSpPr txBox="1">
            <a:spLocks noGrp="1"/>
          </p:cNvSpPr>
          <p:nvPr>
            <p:ph type="title"/>
          </p:nvPr>
        </p:nvSpPr>
        <p:spPr>
          <a:xfrm>
            <a:off x="705725" y="539500"/>
            <a:ext cx="3865200" cy="81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4200"/>
              <a:buNone/>
              <a:defRPr sz="4800"/>
            </a:lvl1pPr>
            <a:lvl2pPr lvl="1" algn="r">
              <a:lnSpc>
                <a:spcPct val="100000"/>
              </a:lnSpc>
              <a:spcBef>
                <a:spcPts val="0"/>
              </a:spcBef>
              <a:spcAft>
                <a:spcPts val="0"/>
              </a:spcAft>
              <a:buClr>
                <a:schemeClr val="dk2"/>
              </a:buClr>
              <a:buSzPts val="4200"/>
              <a:buNone/>
              <a:defRPr sz="4200">
                <a:solidFill>
                  <a:schemeClr val="dk2"/>
                </a:solidFill>
              </a:defRPr>
            </a:lvl2pPr>
            <a:lvl3pPr lvl="2" algn="r">
              <a:lnSpc>
                <a:spcPct val="100000"/>
              </a:lnSpc>
              <a:spcBef>
                <a:spcPts val="0"/>
              </a:spcBef>
              <a:spcAft>
                <a:spcPts val="0"/>
              </a:spcAft>
              <a:buClr>
                <a:schemeClr val="dk2"/>
              </a:buClr>
              <a:buSzPts val="4200"/>
              <a:buNone/>
              <a:defRPr sz="4200">
                <a:solidFill>
                  <a:schemeClr val="dk2"/>
                </a:solidFill>
              </a:defRPr>
            </a:lvl3pPr>
            <a:lvl4pPr lvl="3" algn="r">
              <a:lnSpc>
                <a:spcPct val="100000"/>
              </a:lnSpc>
              <a:spcBef>
                <a:spcPts val="0"/>
              </a:spcBef>
              <a:spcAft>
                <a:spcPts val="0"/>
              </a:spcAft>
              <a:buClr>
                <a:schemeClr val="dk2"/>
              </a:buClr>
              <a:buSzPts val="4200"/>
              <a:buNone/>
              <a:defRPr sz="4200">
                <a:solidFill>
                  <a:schemeClr val="dk2"/>
                </a:solidFill>
              </a:defRPr>
            </a:lvl4pPr>
            <a:lvl5pPr lvl="4" algn="r">
              <a:lnSpc>
                <a:spcPct val="100000"/>
              </a:lnSpc>
              <a:spcBef>
                <a:spcPts val="0"/>
              </a:spcBef>
              <a:spcAft>
                <a:spcPts val="0"/>
              </a:spcAft>
              <a:buClr>
                <a:schemeClr val="dk2"/>
              </a:buClr>
              <a:buSzPts val="4200"/>
              <a:buNone/>
              <a:defRPr sz="4200">
                <a:solidFill>
                  <a:schemeClr val="dk2"/>
                </a:solidFill>
              </a:defRPr>
            </a:lvl5pPr>
            <a:lvl6pPr lvl="5" algn="r">
              <a:lnSpc>
                <a:spcPct val="100000"/>
              </a:lnSpc>
              <a:spcBef>
                <a:spcPts val="0"/>
              </a:spcBef>
              <a:spcAft>
                <a:spcPts val="0"/>
              </a:spcAft>
              <a:buClr>
                <a:schemeClr val="dk2"/>
              </a:buClr>
              <a:buSzPts val="4200"/>
              <a:buNone/>
              <a:defRPr sz="4200">
                <a:solidFill>
                  <a:schemeClr val="dk2"/>
                </a:solidFill>
              </a:defRPr>
            </a:lvl6pPr>
            <a:lvl7pPr lvl="6" algn="r">
              <a:lnSpc>
                <a:spcPct val="100000"/>
              </a:lnSpc>
              <a:spcBef>
                <a:spcPts val="0"/>
              </a:spcBef>
              <a:spcAft>
                <a:spcPts val="0"/>
              </a:spcAft>
              <a:buClr>
                <a:schemeClr val="dk2"/>
              </a:buClr>
              <a:buSzPts val="4200"/>
              <a:buNone/>
              <a:defRPr sz="4200">
                <a:solidFill>
                  <a:schemeClr val="dk2"/>
                </a:solidFill>
              </a:defRPr>
            </a:lvl7pPr>
            <a:lvl8pPr lvl="7" algn="r">
              <a:lnSpc>
                <a:spcPct val="100000"/>
              </a:lnSpc>
              <a:spcBef>
                <a:spcPts val="0"/>
              </a:spcBef>
              <a:spcAft>
                <a:spcPts val="0"/>
              </a:spcAft>
              <a:buClr>
                <a:schemeClr val="dk2"/>
              </a:buClr>
              <a:buSzPts val="4200"/>
              <a:buNone/>
              <a:defRPr sz="4200">
                <a:solidFill>
                  <a:schemeClr val="dk2"/>
                </a:solidFill>
              </a:defRPr>
            </a:lvl8pPr>
            <a:lvl9pPr lvl="8" algn="r">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4071" name="Google Shape;4071;p73"/>
          <p:cNvSpPr txBox="1">
            <a:spLocks noGrp="1"/>
          </p:cNvSpPr>
          <p:nvPr>
            <p:ph type="subTitle" idx="1"/>
          </p:nvPr>
        </p:nvSpPr>
        <p:spPr>
          <a:xfrm>
            <a:off x="705725" y="1434750"/>
            <a:ext cx="3866400" cy="122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4072" name="Google Shape;4072;p73"/>
          <p:cNvSpPr txBox="1"/>
          <p:nvPr/>
        </p:nvSpPr>
        <p:spPr>
          <a:xfrm>
            <a:off x="705050" y="3905250"/>
            <a:ext cx="3105000" cy="69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de" sz="1200" b="0" i="0" u="none" strike="noStrike" cap="none">
                <a:solidFill>
                  <a:schemeClr val="dk1"/>
                </a:solidFill>
                <a:latin typeface="Abel"/>
                <a:ea typeface="Abel"/>
                <a:cs typeface="Abel"/>
                <a:sym typeface="Abel"/>
              </a:rPr>
              <a:t>CREDITS: Diese Präsentationsvorlage wurde von Slidesgo erstellt, inklusive Icons von Flaticon und Infografiken &amp; Bilder von Freepik </a:t>
            </a:r>
            <a:endParaRPr sz="1200" b="0" i="0" u="none" strike="noStrike" cap="none">
              <a:solidFill>
                <a:schemeClr val="dk1"/>
              </a:solidFill>
              <a:latin typeface="Abel"/>
              <a:ea typeface="Abel"/>
              <a:cs typeface="Abel"/>
              <a:sym typeface="Abel"/>
            </a:endParaRPr>
          </a:p>
        </p:txBody>
      </p:sp>
      <p:grpSp>
        <p:nvGrpSpPr>
          <p:cNvPr id="4073" name="Google Shape;4073;p73"/>
          <p:cNvGrpSpPr/>
          <p:nvPr/>
        </p:nvGrpSpPr>
        <p:grpSpPr>
          <a:xfrm rot="-778054">
            <a:off x="3248929" y="772075"/>
            <a:ext cx="7706697" cy="7263245"/>
            <a:chOff x="2905900" y="1175475"/>
            <a:chExt cx="7706675" cy="7263225"/>
          </a:xfrm>
        </p:grpSpPr>
        <p:sp>
          <p:nvSpPr>
            <p:cNvPr id="4074" name="Google Shape;4074;p73"/>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5" name="Google Shape;4075;p73"/>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6" name="Google Shape;4076;p73"/>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7" name="Google Shape;4077;p73"/>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8" name="Google Shape;4078;p73"/>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9" name="Google Shape;4079;p73"/>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0" name="Google Shape;4080;p73"/>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p73"/>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p73"/>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3" name="Google Shape;4083;p73"/>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4" name="Google Shape;4084;p73"/>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5" name="Google Shape;4085;p73"/>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6" name="Google Shape;4086;p73"/>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p73"/>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8" name="Google Shape;4088;p73"/>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p73"/>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0" name="Google Shape;4090;p73"/>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1" name="Google Shape;4091;p73"/>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p73"/>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p73"/>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4" name="Google Shape;4094;p73"/>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5" name="Google Shape;4095;p73"/>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p73"/>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p73"/>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p73"/>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p73"/>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0" name="Google Shape;4100;p73"/>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p73"/>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2" name="Google Shape;4102;p73"/>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3" name="Google Shape;4103;p73"/>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4" name="Google Shape;4104;p73"/>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5" name="Google Shape;4105;p73"/>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6" name="Google Shape;4106;p73"/>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7" name="Google Shape;4107;p73"/>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p73"/>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9" name="Google Shape;4109;p73"/>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0" name="Google Shape;4110;p73"/>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p73"/>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2" name="Google Shape;4112;p73"/>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3" name="Google Shape;4113;p73"/>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p73"/>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5" name="Google Shape;4115;p73"/>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6" name="Google Shape;4116;p73"/>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7" name="Google Shape;4117;p73"/>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8" name="Google Shape;4118;p73"/>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9" name="Google Shape;4119;p73"/>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0" name="Google Shape;4120;p73"/>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1" name="Google Shape;4121;p73"/>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p73"/>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3" name="Google Shape;4123;p73"/>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4" name="Google Shape;4124;p73"/>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5" name="Google Shape;4125;p73"/>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6" name="Google Shape;4126;p73"/>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7" name="Google Shape;4127;p73"/>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8" name="Google Shape;4128;p73"/>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9" name="Google Shape;4129;p73"/>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0" name="Google Shape;4130;p73"/>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1" name="Google Shape;4131;p73"/>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p73"/>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3" name="Google Shape;4133;p73"/>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4" name="Google Shape;4134;p73"/>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5" name="Google Shape;4135;p73"/>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p73"/>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p73"/>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8" name="Google Shape;4138;p73"/>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39"/>
        <p:cNvGrpSpPr/>
        <p:nvPr/>
      </p:nvGrpSpPr>
      <p:grpSpPr>
        <a:xfrm>
          <a:off x="0" y="0"/>
          <a:ext cx="0" cy="0"/>
          <a:chOff x="0" y="0"/>
          <a:chExt cx="0" cy="0"/>
        </a:xfrm>
      </p:grpSpPr>
      <p:sp>
        <p:nvSpPr>
          <p:cNvPr id="4140" name="Google Shape;4140;p74"/>
          <p:cNvSpPr txBox="1">
            <a:spLocks noGrp="1"/>
          </p:cNvSpPr>
          <p:nvPr>
            <p:ph type="body" idx="1"/>
          </p:nvPr>
        </p:nvSpPr>
        <p:spPr>
          <a:xfrm>
            <a:off x="721650" y="1121500"/>
            <a:ext cx="7717500" cy="34737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400"/>
            </a:lvl1pPr>
            <a:lvl2pPr marL="914400" lvl="1" indent="-304800" algn="l">
              <a:lnSpc>
                <a:spcPct val="100000"/>
              </a:lnSpc>
              <a:spcBef>
                <a:spcPts val="1000"/>
              </a:spcBef>
              <a:spcAft>
                <a:spcPts val="0"/>
              </a:spcAft>
              <a:buClr>
                <a:srgbClr val="434343"/>
              </a:buClr>
              <a:buSzPts val="1200"/>
              <a:buFont typeface="Roboto Condensed Light"/>
              <a:buAutoNum type="alphaLcPeriod"/>
              <a:defRPr/>
            </a:lvl2pPr>
            <a:lvl3pPr marL="1371600" lvl="2" indent="-304800" algn="l">
              <a:lnSpc>
                <a:spcPct val="100000"/>
              </a:lnSpc>
              <a:spcBef>
                <a:spcPts val="1600"/>
              </a:spcBef>
              <a:spcAft>
                <a:spcPts val="0"/>
              </a:spcAft>
              <a:buClr>
                <a:srgbClr val="434343"/>
              </a:buClr>
              <a:buSzPts val="1200"/>
              <a:buFont typeface="Roboto Condensed Light"/>
              <a:buAutoNum type="romanLcPeriod"/>
              <a:defRPr/>
            </a:lvl3pPr>
            <a:lvl4pPr marL="1828800" lvl="3" indent="-304800" algn="l">
              <a:lnSpc>
                <a:spcPct val="100000"/>
              </a:lnSpc>
              <a:spcBef>
                <a:spcPts val="1600"/>
              </a:spcBef>
              <a:spcAft>
                <a:spcPts val="0"/>
              </a:spcAft>
              <a:buClr>
                <a:srgbClr val="434343"/>
              </a:buClr>
              <a:buSzPts val="1200"/>
              <a:buFont typeface="Roboto Condensed Light"/>
              <a:buAutoNum type="arabicPeriod"/>
              <a:defRPr/>
            </a:lvl4pPr>
            <a:lvl5pPr marL="2286000" lvl="4" indent="-304800" algn="l">
              <a:lnSpc>
                <a:spcPct val="100000"/>
              </a:lnSpc>
              <a:spcBef>
                <a:spcPts val="1600"/>
              </a:spcBef>
              <a:spcAft>
                <a:spcPts val="0"/>
              </a:spcAft>
              <a:buClr>
                <a:srgbClr val="434343"/>
              </a:buClr>
              <a:buSzPts val="1200"/>
              <a:buFont typeface="Roboto Condensed Light"/>
              <a:buAutoNum type="alphaLcPeriod"/>
              <a:defRPr/>
            </a:lvl5pPr>
            <a:lvl6pPr marL="2743200" lvl="5" indent="-304800" algn="l">
              <a:lnSpc>
                <a:spcPct val="100000"/>
              </a:lnSpc>
              <a:spcBef>
                <a:spcPts val="1600"/>
              </a:spcBef>
              <a:spcAft>
                <a:spcPts val="0"/>
              </a:spcAft>
              <a:buClr>
                <a:srgbClr val="434343"/>
              </a:buClr>
              <a:buSzPts val="1200"/>
              <a:buFont typeface="Roboto Condensed Light"/>
              <a:buAutoNum type="romanLcPeriod"/>
              <a:defRPr/>
            </a:lvl6pPr>
            <a:lvl7pPr marL="3200400" lvl="6" indent="-304800" algn="l">
              <a:lnSpc>
                <a:spcPct val="100000"/>
              </a:lnSpc>
              <a:spcBef>
                <a:spcPts val="1600"/>
              </a:spcBef>
              <a:spcAft>
                <a:spcPts val="0"/>
              </a:spcAft>
              <a:buClr>
                <a:srgbClr val="434343"/>
              </a:buClr>
              <a:buSzPts val="1200"/>
              <a:buFont typeface="Roboto Condensed Light"/>
              <a:buAutoNum type="arabicPeriod"/>
              <a:defRPr/>
            </a:lvl7pPr>
            <a:lvl8pPr marL="3657600" lvl="7" indent="-304800" algn="l">
              <a:lnSpc>
                <a:spcPct val="100000"/>
              </a:lnSpc>
              <a:spcBef>
                <a:spcPts val="1600"/>
              </a:spcBef>
              <a:spcAft>
                <a:spcPts val="0"/>
              </a:spcAft>
              <a:buClr>
                <a:srgbClr val="434343"/>
              </a:buClr>
              <a:buSzPts val="1200"/>
              <a:buFont typeface="Roboto Condensed Light"/>
              <a:buAutoNum type="alphaLcPeriod"/>
              <a:defRPr/>
            </a:lvl8pPr>
            <a:lvl9pPr marL="4114800" lvl="8" indent="-304800" algn="l">
              <a:lnSpc>
                <a:spcPct val="100000"/>
              </a:lnSpc>
              <a:spcBef>
                <a:spcPts val="1600"/>
              </a:spcBef>
              <a:spcAft>
                <a:spcPts val="1600"/>
              </a:spcAft>
              <a:buClr>
                <a:srgbClr val="434343"/>
              </a:buClr>
              <a:buSzPts val="1200"/>
              <a:buFont typeface="Roboto Condensed Light"/>
              <a:buAutoNum type="romanLcPeriod"/>
              <a:defRPr/>
            </a:lvl9pPr>
          </a:lstStyle>
          <a:p>
            <a:endParaRPr/>
          </a:p>
        </p:txBody>
      </p:sp>
      <p:sp>
        <p:nvSpPr>
          <p:cNvPr id="4141" name="Google Shape;4141;p74"/>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grpSp>
        <p:nvGrpSpPr>
          <p:cNvPr id="4142" name="Google Shape;4142;p74"/>
          <p:cNvGrpSpPr/>
          <p:nvPr/>
        </p:nvGrpSpPr>
        <p:grpSpPr>
          <a:xfrm rot="5400000" flipH="1">
            <a:off x="3436200" y="659438"/>
            <a:ext cx="9036625" cy="5462925"/>
            <a:chOff x="-1554275" y="-744050"/>
            <a:chExt cx="9036625" cy="5462925"/>
          </a:xfrm>
        </p:grpSpPr>
        <p:sp>
          <p:nvSpPr>
            <p:cNvPr id="4143" name="Google Shape;4143;p74"/>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4" name="Google Shape;4144;p74"/>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45" name="Google Shape;4145;p74"/>
            <p:cNvGrpSpPr/>
            <p:nvPr/>
          </p:nvGrpSpPr>
          <p:grpSpPr>
            <a:xfrm>
              <a:off x="-1554275" y="-744050"/>
              <a:ext cx="9036625" cy="5462925"/>
              <a:chOff x="-1554275" y="-744050"/>
              <a:chExt cx="9036625" cy="5462925"/>
            </a:xfrm>
          </p:grpSpPr>
          <p:sp>
            <p:nvSpPr>
              <p:cNvPr id="4146" name="Google Shape;4146;p74"/>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74"/>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74"/>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p74"/>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p74"/>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p74"/>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p74"/>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p74"/>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p74"/>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p74"/>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6" name="Google Shape;4156;p74"/>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p74"/>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8" name="Google Shape;4158;p74"/>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9" name="Google Shape;4159;p74"/>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0" name="Google Shape;4160;p74"/>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p74"/>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p74"/>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p74"/>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p74"/>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5" name="Google Shape;4165;p74"/>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6" name="Google Shape;4166;p74"/>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p74"/>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p74"/>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9" name="Google Shape;4169;p74"/>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0" name="Google Shape;4170;p74"/>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p74"/>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p74"/>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3" name="Google Shape;4173;p74"/>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4" name="Google Shape;4174;p74"/>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5" name="Google Shape;4175;p74"/>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p74"/>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p74"/>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p74"/>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p74"/>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p74"/>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p74"/>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2" name="Google Shape;4182;p74"/>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3" name="Google Shape;4183;p74"/>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4" name="Google Shape;4184;p74"/>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5" name="Google Shape;4185;p74"/>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6" name="Google Shape;4186;p74"/>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7" name="Google Shape;4187;p74"/>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8" name="Google Shape;4188;p74"/>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9" name="Google Shape;4189;p74"/>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0" name="Google Shape;4190;p74"/>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1" name="Google Shape;4191;p74"/>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p74"/>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3" name="Google Shape;4193;p74"/>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4" name="Google Shape;4194;p74"/>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p74"/>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p74"/>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p74"/>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p74"/>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p74"/>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0" name="Google Shape;4200;p74"/>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1" name="Google Shape;4201;p74"/>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2" name="Google Shape;4202;p74"/>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3" name="Google Shape;4203;p74"/>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4" name="Google Shape;4204;p74"/>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5" name="Google Shape;4205;p74"/>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6" name="Google Shape;4206;p74"/>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7" name="Google Shape;4207;p74"/>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8" name="Google Shape;4208;p74"/>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9" name="Google Shape;4209;p74"/>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0" name="Google Shape;4210;p74"/>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1" name="Google Shape;4211;p74"/>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2" name="Google Shape;4212;p74"/>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3" name="Google Shape;4213;p74"/>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4" name="Google Shape;4214;p74"/>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5" name="Google Shape;4215;p74"/>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6" name="Google Shape;4216;p74"/>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7" name="Google Shape;4217;p74"/>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8" name="Google Shape;4218;p74"/>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9" name="Google Shape;4219;p74"/>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0" name="Google Shape;4220;p74"/>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1" name="Google Shape;4221;p74"/>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2" name="Google Shape;4222;p74"/>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3" name="Google Shape;4223;p74"/>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4" name="Google Shape;4224;p74"/>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5" name="Google Shape;4225;p74"/>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6" name="Google Shape;4226;p74"/>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7" name="Google Shape;4227;p74"/>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8" name="Google Shape;4228;p74"/>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9" name="Google Shape;4229;p74"/>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p74"/>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1" name="Google Shape;4231;p74"/>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2" name="Google Shape;4232;p74"/>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3" name="Google Shape;4233;p74"/>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4" name="Google Shape;4234;p74"/>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5" name="Google Shape;4235;p74"/>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6" name="Google Shape;4236;p74"/>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7" name="Google Shape;4237;p74"/>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8" name="Google Shape;4238;p74"/>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9" name="Google Shape;4239;p74"/>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0" name="Google Shape;4240;p74"/>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1" name="Google Shape;4241;p74"/>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2" name="Google Shape;4242;p74"/>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3" name="Google Shape;4243;p74"/>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4" name="Google Shape;4244;p74"/>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5" name="Google Shape;4245;p74"/>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6" name="Google Shape;4246;p74"/>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7" name="Google Shape;4247;p74"/>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8" name="Google Shape;4248;p74"/>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9" name="Google Shape;4249;p74"/>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0" name="Google Shape;4250;p74"/>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1" name="Google Shape;4251;p74"/>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2" name="Google Shape;4252;p74"/>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3" name="Google Shape;4253;p74"/>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4" name="Google Shape;4254;p74"/>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5" name="Google Shape;4255;p74"/>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6" name="Google Shape;4256;p74"/>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7" name="Google Shape;4257;p74"/>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8" name="Google Shape;4258;p74"/>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9" name="Google Shape;4259;p74"/>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0" name="Google Shape;4260;p74"/>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1" name="Google Shape;4261;p74"/>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2" name="Google Shape;4262;p74"/>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3" name="Google Shape;4263;p74"/>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4" name="Google Shape;4264;p74"/>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5" name="Google Shape;4265;p74"/>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6" name="Google Shape;4266;p74"/>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7" name="Google Shape;4267;p74"/>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26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4269"/>
        <p:cNvGrpSpPr/>
        <p:nvPr/>
      </p:nvGrpSpPr>
      <p:grpSpPr>
        <a:xfrm>
          <a:off x="0" y="0"/>
          <a:ext cx="0" cy="0"/>
          <a:chOff x="0" y="0"/>
          <a:chExt cx="0" cy="0"/>
        </a:xfrm>
      </p:grpSpPr>
      <p:grpSp>
        <p:nvGrpSpPr>
          <p:cNvPr id="4270" name="Google Shape;4270;p79"/>
          <p:cNvGrpSpPr/>
          <p:nvPr/>
        </p:nvGrpSpPr>
        <p:grpSpPr>
          <a:xfrm>
            <a:off x="-672042" y="-800093"/>
            <a:ext cx="10488084" cy="6107348"/>
            <a:chOff x="-120550" y="-133450"/>
            <a:chExt cx="7847425" cy="4570000"/>
          </a:xfrm>
        </p:grpSpPr>
        <p:sp>
          <p:nvSpPr>
            <p:cNvPr id="4271" name="Google Shape;4271;p79"/>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2" name="Google Shape;4272;p79"/>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3" name="Google Shape;4273;p79"/>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4" name="Google Shape;4274;p79"/>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5" name="Google Shape;4275;p79"/>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6" name="Google Shape;4276;p79"/>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7" name="Google Shape;4277;p79"/>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8" name="Google Shape;4278;p79"/>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9" name="Google Shape;4279;p79"/>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0" name="Google Shape;4280;p79"/>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1" name="Google Shape;4281;p79"/>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2" name="Google Shape;4282;p79"/>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3" name="Google Shape;4283;p79"/>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p79"/>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5" name="Google Shape;4285;p79"/>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p79"/>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79"/>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79"/>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9" name="Google Shape;4289;p79"/>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79"/>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1" name="Google Shape;4291;p79"/>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2" name="Google Shape;4292;p79"/>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3" name="Google Shape;4293;p79"/>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4" name="Google Shape;4294;p79"/>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5" name="Google Shape;4295;p79"/>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6" name="Google Shape;4296;p79"/>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7" name="Google Shape;4297;p79"/>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8" name="Google Shape;4298;p79"/>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9" name="Google Shape;4299;p79"/>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0" name="Google Shape;4300;p79"/>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1" name="Google Shape;4301;p79"/>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2" name="Google Shape;4302;p79"/>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3" name="Google Shape;4303;p79"/>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4" name="Google Shape;4304;p79"/>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5" name="Google Shape;4305;p79"/>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6" name="Google Shape;4306;p79"/>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7" name="Google Shape;4307;p79"/>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8" name="Google Shape;4308;p79"/>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9" name="Google Shape;4309;p79"/>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0" name="Google Shape;4310;p79"/>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1" name="Google Shape;4311;p79"/>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2" name="Google Shape;4312;p79"/>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3" name="Google Shape;4313;p79"/>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4" name="Google Shape;4314;p79"/>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5" name="Google Shape;4315;p79"/>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6" name="Google Shape;4316;p79"/>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7" name="Google Shape;4317;p79"/>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8" name="Google Shape;4318;p79"/>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9" name="Google Shape;4319;p79"/>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0" name="Google Shape;4320;p79"/>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1" name="Google Shape;4321;p79"/>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2" name="Google Shape;4322;p79"/>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3" name="Google Shape;4323;p79"/>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4" name="Google Shape;4324;p79"/>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5" name="Google Shape;4325;p79"/>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6" name="Google Shape;4326;p79"/>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7" name="Google Shape;4327;p79"/>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8" name="Google Shape;4328;p79"/>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9" name="Google Shape;4329;p79"/>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0" name="Google Shape;4330;p79"/>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1" name="Google Shape;4331;p79"/>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2" name="Google Shape;4332;p79"/>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3" name="Google Shape;4333;p79"/>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4" name="Google Shape;4334;p79"/>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5" name="Google Shape;4335;p79"/>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6" name="Google Shape;4336;p79"/>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7" name="Google Shape;4337;p79"/>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8" name="Google Shape;4338;p79"/>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9" name="Google Shape;4339;p79"/>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0" name="Google Shape;4340;p79"/>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1" name="Google Shape;4341;p79"/>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2" name="Google Shape;4342;p79"/>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3" name="Google Shape;4343;p79"/>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4" name="Google Shape;4344;p79"/>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5" name="Google Shape;4345;p79"/>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6" name="Google Shape;4346;p79"/>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7" name="Google Shape;4347;p79"/>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8" name="Google Shape;4348;p79"/>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9" name="Google Shape;4349;p79"/>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0" name="Google Shape;4350;p79"/>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1" name="Google Shape;4351;p79"/>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2" name="Google Shape;4352;p79"/>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3" name="Google Shape;4353;p79"/>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4" name="Google Shape;4354;p79"/>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5" name="Google Shape;4355;p79"/>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6" name="Google Shape;4356;p79"/>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7" name="Google Shape;4357;p79"/>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8" name="Google Shape;4358;p79"/>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9" name="Google Shape;4359;p79"/>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0" name="Google Shape;4360;p79"/>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1" name="Google Shape;4361;p79"/>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2" name="Google Shape;4362;p79"/>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3" name="Google Shape;4363;p79"/>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4" name="Google Shape;4364;p79"/>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5" name="Google Shape;4365;p79"/>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6" name="Google Shape;4366;p79"/>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7" name="Google Shape;4367;p79"/>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8" name="Google Shape;4368;p79"/>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9" name="Google Shape;4369;p79"/>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0" name="Google Shape;4370;p79"/>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1" name="Google Shape;4371;p79"/>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2" name="Google Shape;4372;p79"/>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3" name="Google Shape;4373;p79"/>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4" name="Google Shape;4374;p79"/>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5" name="Google Shape;4375;p79"/>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6" name="Google Shape;4376;p79"/>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7" name="Google Shape;4377;p79"/>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8" name="Google Shape;4378;p79"/>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9" name="Google Shape;4379;p79"/>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0" name="Google Shape;4380;p79"/>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1" name="Google Shape;4381;p79"/>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2" name="Google Shape;4382;p79"/>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3" name="Google Shape;4383;p79"/>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4" name="Google Shape;4384;p79"/>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5" name="Google Shape;4385;p79"/>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6" name="Google Shape;4386;p79"/>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7" name="Google Shape;4387;p79"/>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8" name="Google Shape;4388;p79"/>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9" name="Google Shape;4389;p79"/>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0" name="Google Shape;4390;p79"/>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1" name="Google Shape;4391;p79"/>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2" name="Google Shape;4392;p79"/>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3" name="Google Shape;4393;p79"/>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4" name="Google Shape;4394;p79"/>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5" name="Google Shape;4395;p79"/>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6" name="Google Shape;4396;p79"/>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7" name="Google Shape;4397;p79"/>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8" name="Google Shape;4398;p79"/>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9" name="Google Shape;4399;p79"/>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0" name="Google Shape;4400;p79"/>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1" name="Google Shape;4401;p79"/>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2" name="Google Shape;4402;p79"/>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3" name="Google Shape;4403;p79"/>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4" name="Google Shape;4404;p79"/>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5" name="Google Shape;4405;p79"/>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6" name="Google Shape;4406;p79"/>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7" name="Google Shape;4407;p79"/>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8" name="Google Shape;4408;p79"/>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9" name="Google Shape;4409;p79"/>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0" name="Google Shape;4410;p79"/>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1" name="Google Shape;4411;p79"/>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2" name="Google Shape;4412;p79"/>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3" name="Google Shape;4413;p79"/>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4" name="Google Shape;4414;p79"/>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5" name="Google Shape;4415;p79"/>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79"/>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79"/>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79"/>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9" name="Google Shape;4419;p79"/>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79"/>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1" name="Google Shape;4421;p79"/>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p79"/>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p79"/>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p79"/>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5" name="Google Shape;4425;p79"/>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6" name="Google Shape;4426;p79"/>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79"/>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79"/>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p79"/>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0" name="Google Shape;4430;p79"/>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p79"/>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2" name="Google Shape;4432;p79"/>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3" name="Google Shape;4433;p79"/>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4" name="Google Shape;4434;p79"/>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5" name="Google Shape;4435;p79"/>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6" name="Google Shape;4436;p79"/>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7" name="Google Shape;4437;p79"/>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8" name="Google Shape;4438;p79"/>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9" name="Google Shape;4439;p79"/>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0" name="Google Shape;4440;p79"/>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1" name="Google Shape;4441;p79"/>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2" name="Google Shape;4442;p79"/>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3" name="Google Shape;4443;p79"/>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4" name="Google Shape;4444;p79"/>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5" name="Google Shape;4445;p79"/>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6" name="Google Shape;4446;p79"/>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7" name="Google Shape;4447;p79"/>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8" name="Google Shape;4448;p79"/>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9" name="Google Shape;4449;p79"/>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0" name="Google Shape;4450;p79"/>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1" name="Google Shape;4451;p79"/>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2" name="Google Shape;4452;p79"/>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3" name="Google Shape;4453;p79"/>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p79"/>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5" name="Google Shape;4455;p79"/>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6" name="Google Shape;4456;p79"/>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7" name="Google Shape;4457;p79"/>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8" name="Google Shape;4458;p79"/>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9" name="Google Shape;4459;p79"/>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0" name="Google Shape;4460;p79"/>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p79"/>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2" name="Google Shape;4462;p79"/>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3" name="Google Shape;4463;p79"/>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4" name="Google Shape;4464;p79"/>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5" name="Google Shape;4465;p79"/>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6" name="Google Shape;4466;p79"/>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7" name="Google Shape;4467;p79"/>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8" name="Google Shape;4468;p79"/>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9" name="Google Shape;4469;p79"/>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0" name="Google Shape;4470;p79"/>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1" name="Google Shape;4471;p79"/>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2" name="Google Shape;4472;p79"/>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3" name="Google Shape;4473;p79"/>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4" name="Google Shape;4474;p79"/>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5" name="Google Shape;4475;p79"/>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6" name="Google Shape;4476;p79"/>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7" name="Google Shape;4477;p79"/>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8" name="Google Shape;4478;p79"/>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9" name="Google Shape;4479;p79"/>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0" name="Google Shape;4480;p79"/>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1" name="Google Shape;4481;p79"/>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2" name="Google Shape;4482;p79"/>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3" name="Google Shape;4483;p79"/>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p79"/>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p79"/>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6" name="Google Shape;4486;p79"/>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7" name="Google Shape;4487;p79"/>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8" name="Google Shape;4488;p79"/>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9" name="Google Shape;4489;p79"/>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0" name="Google Shape;4490;p79"/>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1" name="Google Shape;4491;p79"/>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2" name="Google Shape;4492;p79"/>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3" name="Google Shape;4493;p79"/>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79"/>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79"/>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79"/>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79"/>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8" name="Google Shape;4498;p79"/>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9" name="Google Shape;4499;p79"/>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79"/>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79"/>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79"/>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79"/>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79"/>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p79"/>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79"/>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79"/>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79"/>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79"/>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p79"/>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1" name="Google Shape;4511;p79"/>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79"/>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79"/>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4" name="Google Shape;4514;p79"/>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5" name="Google Shape;4515;p79"/>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6" name="Google Shape;4516;p79"/>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7" name="Google Shape;4517;p79"/>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8" name="Google Shape;4518;p79"/>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79"/>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79"/>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79"/>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p79"/>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p79"/>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p79"/>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5" name="Google Shape;4525;p79"/>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6" name="Google Shape;4526;p79"/>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7" name="Google Shape;4527;p79"/>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8" name="Google Shape;4528;p79"/>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79"/>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0" name="Google Shape;4530;p79"/>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1" name="Google Shape;4531;p79"/>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2" name="Google Shape;4532;p79"/>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3" name="Google Shape;4533;p79"/>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4" name="Google Shape;4534;p79"/>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5" name="Google Shape;4535;p79"/>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p79"/>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7" name="Google Shape;4537;p79"/>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8" name="Google Shape;4538;p79"/>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9" name="Google Shape;4539;p79"/>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0" name="Google Shape;4540;p79"/>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1" name="Google Shape;4541;p79"/>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2" name="Google Shape;4542;p79"/>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3" name="Google Shape;4543;p79"/>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4" name="Google Shape;4544;p79"/>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5" name="Google Shape;4545;p79"/>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6" name="Google Shape;4546;p79"/>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7" name="Google Shape;4547;p79"/>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8" name="Google Shape;4548;p79"/>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9" name="Google Shape;4549;p79"/>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0" name="Google Shape;4550;p79"/>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1" name="Google Shape;4551;p79"/>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79"/>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3" name="Google Shape;4553;p79"/>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p79"/>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p79"/>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p79"/>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79"/>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8" name="Google Shape;4558;p79"/>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p79"/>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p79"/>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p79"/>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2" name="Google Shape;4562;p79"/>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3" name="Google Shape;4563;p79"/>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4" name="Google Shape;4564;p79"/>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5" name="Google Shape;4565;p79"/>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6" name="Google Shape;4566;p79"/>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7" name="Google Shape;4567;p79"/>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8" name="Google Shape;4568;p79"/>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9" name="Google Shape;4569;p79"/>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0" name="Google Shape;4570;p79"/>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1" name="Google Shape;4571;p79"/>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2" name="Google Shape;4572;p79"/>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3" name="Google Shape;4573;p79"/>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4" name="Google Shape;4574;p79"/>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5" name="Google Shape;4575;p79"/>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6" name="Google Shape;4576;p79"/>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7" name="Google Shape;4577;p79"/>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8" name="Google Shape;4578;p79"/>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9" name="Google Shape;4579;p79"/>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0" name="Google Shape;4580;p79"/>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1" name="Google Shape;4581;p79"/>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2" name="Google Shape;4582;p79"/>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3" name="Google Shape;4583;p79"/>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4" name="Google Shape;4584;p79"/>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5" name="Google Shape;4585;p79"/>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p79"/>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7" name="Google Shape;4587;p79"/>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8" name="Google Shape;4588;p79"/>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9" name="Google Shape;4589;p79"/>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0" name="Google Shape;4590;p79"/>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1" name="Google Shape;4591;p79"/>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2" name="Google Shape;4592;p79"/>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3" name="Google Shape;4593;p79"/>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4594"/>
        <p:cNvGrpSpPr/>
        <p:nvPr/>
      </p:nvGrpSpPr>
      <p:grpSpPr>
        <a:xfrm>
          <a:off x="0" y="0"/>
          <a:ext cx="0" cy="0"/>
          <a:chOff x="0" y="0"/>
          <a:chExt cx="0" cy="0"/>
        </a:xfrm>
      </p:grpSpPr>
      <p:grpSp>
        <p:nvGrpSpPr>
          <p:cNvPr id="4595" name="Google Shape;4595;p80"/>
          <p:cNvGrpSpPr/>
          <p:nvPr/>
        </p:nvGrpSpPr>
        <p:grpSpPr>
          <a:xfrm rot="-778054">
            <a:off x="3248929" y="772075"/>
            <a:ext cx="7706697" cy="7263245"/>
            <a:chOff x="2905900" y="1175475"/>
            <a:chExt cx="7706675" cy="7263225"/>
          </a:xfrm>
        </p:grpSpPr>
        <p:sp>
          <p:nvSpPr>
            <p:cNvPr id="4596" name="Google Shape;4596;p80"/>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7" name="Google Shape;4597;p80"/>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8" name="Google Shape;4598;p80"/>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9" name="Google Shape;4599;p80"/>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0" name="Google Shape;4600;p80"/>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1" name="Google Shape;4601;p80"/>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2" name="Google Shape;4602;p80"/>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3" name="Google Shape;4603;p80"/>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4" name="Google Shape;4604;p80"/>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5" name="Google Shape;4605;p80"/>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6" name="Google Shape;4606;p80"/>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7" name="Google Shape;4607;p80"/>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8" name="Google Shape;4608;p80"/>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9" name="Google Shape;4609;p80"/>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0" name="Google Shape;4610;p80"/>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1" name="Google Shape;4611;p80"/>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2" name="Google Shape;4612;p80"/>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3" name="Google Shape;4613;p80"/>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4" name="Google Shape;4614;p80"/>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5" name="Google Shape;4615;p80"/>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6" name="Google Shape;4616;p80"/>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7" name="Google Shape;4617;p80"/>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8" name="Google Shape;4618;p80"/>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9" name="Google Shape;4619;p80"/>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0" name="Google Shape;4620;p80"/>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1" name="Google Shape;4621;p80"/>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2" name="Google Shape;4622;p80"/>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3" name="Google Shape;4623;p80"/>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4" name="Google Shape;4624;p80"/>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5" name="Google Shape;4625;p80"/>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6" name="Google Shape;4626;p80"/>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7" name="Google Shape;4627;p80"/>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8" name="Google Shape;4628;p80"/>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9" name="Google Shape;4629;p80"/>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0" name="Google Shape;4630;p80"/>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1" name="Google Shape;4631;p80"/>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2" name="Google Shape;4632;p80"/>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3" name="Google Shape;4633;p80"/>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4" name="Google Shape;4634;p80"/>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5" name="Google Shape;4635;p80"/>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6" name="Google Shape;4636;p80"/>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7" name="Google Shape;4637;p80"/>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8" name="Google Shape;4638;p80"/>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9" name="Google Shape;4639;p80"/>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0" name="Google Shape;4640;p80"/>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1" name="Google Shape;4641;p80"/>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2" name="Google Shape;4642;p80"/>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3" name="Google Shape;4643;p80"/>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4" name="Google Shape;4644;p80"/>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5" name="Google Shape;4645;p80"/>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6" name="Google Shape;4646;p80"/>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7" name="Google Shape;4647;p80"/>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8" name="Google Shape;4648;p80"/>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9" name="Google Shape;4649;p80"/>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0" name="Google Shape;4650;p80"/>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1" name="Google Shape;4651;p80"/>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2" name="Google Shape;4652;p80"/>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3" name="Google Shape;4653;p80"/>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4" name="Google Shape;4654;p80"/>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5" name="Google Shape;4655;p80"/>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6" name="Google Shape;4656;p80"/>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7" name="Google Shape;4657;p80"/>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8" name="Google Shape;4658;p80"/>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9" name="Google Shape;4659;p80"/>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0" name="Google Shape;4660;p80"/>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63"/>
        <p:cNvGrpSpPr/>
        <p:nvPr/>
      </p:nvGrpSpPr>
      <p:grpSpPr>
        <a:xfrm>
          <a:off x="0" y="0"/>
          <a:ext cx="0" cy="0"/>
          <a:chOff x="0" y="0"/>
          <a:chExt cx="0" cy="0"/>
        </a:xfrm>
      </p:grpSpPr>
      <p:grpSp>
        <p:nvGrpSpPr>
          <p:cNvPr id="464" name="Google Shape;464;p54"/>
          <p:cNvGrpSpPr/>
          <p:nvPr/>
        </p:nvGrpSpPr>
        <p:grpSpPr>
          <a:xfrm flipH="1">
            <a:off x="2890413" y="-1150512"/>
            <a:ext cx="9036625" cy="5462925"/>
            <a:chOff x="-1554275" y="-744050"/>
            <a:chExt cx="9036625" cy="5462925"/>
          </a:xfrm>
        </p:grpSpPr>
        <p:sp>
          <p:nvSpPr>
            <p:cNvPr id="465" name="Google Shape;465;p54"/>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4"/>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7" name="Google Shape;467;p54"/>
            <p:cNvGrpSpPr/>
            <p:nvPr/>
          </p:nvGrpSpPr>
          <p:grpSpPr>
            <a:xfrm>
              <a:off x="-1554275" y="-744050"/>
              <a:ext cx="9036625" cy="5462925"/>
              <a:chOff x="-1554275" y="-744050"/>
              <a:chExt cx="9036625" cy="5462925"/>
            </a:xfrm>
          </p:grpSpPr>
          <p:sp>
            <p:nvSpPr>
              <p:cNvPr id="468" name="Google Shape;468;p54"/>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54"/>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4"/>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54"/>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54"/>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54"/>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54"/>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54"/>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54"/>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54"/>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54"/>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54"/>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54"/>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4"/>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54"/>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54"/>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54"/>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54"/>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4"/>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54"/>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54"/>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54"/>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54"/>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54"/>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54"/>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54"/>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54"/>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4"/>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54"/>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4"/>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54"/>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54"/>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54"/>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54"/>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54"/>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54"/>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54"/>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54"/>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4"/>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4"/>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4"/>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4"/>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54"/>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54"/>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54"/>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54"/>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54"/>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54"/>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54"/>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54"/>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54"/>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54"/>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54"/>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54"/>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54"/>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54"/>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54"/>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54"/>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54"/>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54"/>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54"/>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54"/>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54"/>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54"/>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54"/>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54"/>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54"/>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54"/>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54"/>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54"/>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54"/>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54"/>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54"/>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54"/>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54"/>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54"/>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54"/>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54"/>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54"/>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54"/>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54"/>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54"/>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54"/>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54"/>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54"/>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54"/>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54"/>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54"/>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54"/>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54"/>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54"/>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54"/>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54"/>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54"/>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54"/>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54"/>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54"/>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54"/>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54"/>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54"/>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54"/>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54"/>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54"/>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54"/>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54"/>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4"/>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4"/>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54"/>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54"/>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54"/>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54"/>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54"/>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54"/>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54"/>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54"/>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54"/>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54"/>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54"/>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54"/>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54"/>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54"/>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54"/>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90" name="Google Shape;590;p54"/>
          <p:cNvSpPr txBox="1">
            <a:spLocks noGrp="1"/>
          </p:cNvSpPr>
          <p:nvPr>
            <p:ph type="title"/>
          </p:nvPr>
        </p:nvSpPr>
        <p:spPr>
          <a:xfrm>
            <a:off x="717994" y="1536363"/>
            <a:ext cx="5577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591" name="Google Shape;591;p54"/>
          <p:cNvSpPr txBox="1">
            <a:spLocks noGrp="1"/>
          </p:cNvSpPr>
          <p:nvPr>
            <p:ph type="subTitle" idx="1"/>
          </p:nvPr>
        </p:nvSpPr>
        <p:spPr>
          <a:xfrm>
            <a:off x="1278450" y="1536375"/>
            <a:ext cx="32856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92" name="Google Shape;592;p54"/>
          <p:cNvSpPr txBox="1">
            <a:spLocks noGrp="1"/>
          </p:cNvSpPr>
          <p:nvPr>
            <p:ph type="subTitle" idx="2"/>
          </p:nvPr>
        </p:nvSpPr>
        <p:spPr>
          <a:xfrm>
            <a:off x="1278449" y="2043613"/>
            <a:ext cx="2258700" cy="56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593" name="Google Shape;593;p54"/>
          <p:cNvSpPr txBox="1">
            <a:spLocks noGrp="1"/>
          </p:cNvSpPr>
          <p:nvPr>
            <p:ph type="title" idx="3"/>
          </p:nvPr>
        </p:nvSpPr>
        <p:spPr>
          <a:xfrm>
            <a:off x="4592704" y="1536363"/>
            <a:ext cx="5577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594" name="Google Shape;594;p54"/>
          <p:cNvSpPr txBox="1">
            <a:spLocks noGrp="1"/>
          </p:cNvSpPr>
          <p:nvPr>
            <p:ph type="subTitle" idx="4"/>
          </p:nvPr>
        </p:nvSpPr>
        <p:spPr>
          <a:xfrm>
            <a:off x="5147526" y="1536375"/>
            <a:ext cx="32856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95" name="Google Shape;595;p54"/>
          <p:cNvSpPr txBox="1">
            <a:spLocks noGrp="1"/>
          </p:cNvSpPr>
          <p:nvPr>
            <p:ph type="subTitle" idx="5"/>
          </p:nvPr>
        </p:nvSpPr>
        <p:spPr>
          <a:xfrm>
            <a:off x="5147519" y="2043613"/>
            <a:ext cx="2258700" cy="568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596" name="Google Shape;596;p54"/>
          <p:cNvSpPr txBox="1">
            <a:spLocks noGrp="1"/>
          </p:cNvSpPr>
          <p:nvPr>
            <p:ph type="title" idx="6"/>
          </p:nvPr>
        </p:nvSpPr>
        <p:spPr>
          <a:xfrm>
            <a:off x="717994" y="3326299"/>
            <a:ext cx="5577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597" name="Google Shape;597;p54"/>
          <p:cNvSpPr txBox="1">
            <a:spLocks noGrp="1"/>
          </p:cNvSpPr>
          <p:nvPr>
            <p:ph type="subTitle" idx="7"/>
          </p:nvPr>
        </p:nvSpPr>
        <p:spPr>
          <a:xfrm>
            <a:off x="1278450" y="3326302"/>
            <a:ext cx="32856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598" name="Google Shape;598;p54"/>
          <p:cNvSpPr txBox="1">
            <a:spLocks noGrp="1"/>
          </p:cNvSpPr>
          <p:nvPr>
            <p:ph type="subTitle" idx="8"/>
          </p:nvPr>
        </p:nvSpPr>
        <p:spPr>
          <a:xfrm>
            <a:off x="1278449" y="3830263"/>
            <a:ext cx="2258700" cy="5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599" name="Google Shape;599;p54"/>
          <p:cNvSpPr txBox="1">
            <a:spLocks noGrp="1"/>
          </p:cNvSpPr>
          <p:nvPr>
            <p:ph type="title" idx="9"/>
          </p:nvPr>
        </p:nvSpPr>
        <p:spPr>
          <a:xfrm>
            <a:off x="4592704" y="3326299"/>
            <a:ext cx="557700" cy="50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600" name="Google Shape;600;p54"/>
          <p:cNvSpPr txBox="1">
            <a:spLocks noGrp="1"/>
          </p:cNvSpPr>
          <p:nvPr>
            <p:ph type="subTitle" idx="13"/>
          </p:nvPr>
        </p:nvSpPr>
        <p:spPr>
          <a:xfrm>
            <a:off x="5147526" y="3326302"/>
            <a:ext cx="32856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01" name="Google Shape;601;p54"/>
          <p:cNvSpPr txBox="1">
            <a:spLocks noGrp="1"/>
          </p:cNvSpPr>
          <p:nvPr>
            <p:ph type="subTitle" idx="14"/>
          </p:nvPr>
        </p:nvSpPr>
        <p:spPr>
          <a:xfrm>
            <a:off x="5147519" y="3830263"/>
            <a:ext cx="2258700" cy="56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1600"/>
              </a:spcBef>
              <a:spcAft>
                <a:spcPts val="0"/>
              </a:spcAft>
              <a:buSzPts val="1600"/>
              <a:buNone/>
              <a:defRPr sz="1600"/>
            </a:lvl3pPr>
            <a:lvl4pPr lvl="3" algn="l">
              <a:lnSpc>
                <a:spcPct val="100000"/>
              </a:lnSpc>
              <a:spcBef>
                <a:spcPts val="1600"/>
              </a:spcBef>
              <a:spcAft>
                <a:spcPts val="0"/>
              </a:spcAft>
              <a:buSzPts val="1600"/>
              <a:buNone/>
              <a:defRPr sz="1600"/>
            </a:lvl4pPr>
            <a:lvl5pPr lvl="4" algn="l">
              <a:lnSpc>
                <a:spcPct val="100000"/>
              </a:lnSpc>
              <a:spcBef>
                <a:spcPts val="1600"/>
              </a:spcBef>
              <a:spcAft>
                <a:spcPts val="0"/>
              </a:spcAft>
              <a:buSzPts val="1600"/>
              <a:buNone/>
              <a:defRPr sz="1600"/>
            </a:lvl5pPr>
            <a:lvl6pPr lvl="5" algn="l">
              <a:lnSpc>
                <a:spcPct val="100000"/>
              </a:lnSpc>
              <a:spcBef>
                <a:spcPts val="1600"/>
              </a:spcBef>
              <a:spcAft>
                <a:spcPts val="0"/>
              </a:spcAft>
              <a:buSzPts val="1600"/>
              <a:buNone/>
              <a:defRPr sz="1600"/>
            </a:lvl6pPr>
            <a:lvl7pPr lvl="6" algn="l">
              <a:lnSpc>
                <a:spcPct val="100000"/>
              </a:lnSpc>
              <a:spcBef>
                <a:spcPts val="1600"/>
              </a:spcBef>
              <a:spcAft>
                <a:spcPts val="0"/>
              </a:spcAft>
              <a:buSzPts val="1600"/>
              <a:buNone/>
              <a:defRPr sz="1600"/>
            </a:lvl7pPr>
            <a:lvl8pPr lvl="7" algn="l">
              <a:lnSpc>
                <a:spcPct val="100000"/>
              </a:lnSpc>
              <a:spcBef>
                <a:spcPts val="1600"/>
              </a:spcBef>
              <a:spcAft>
                <a:spcPts val="0"/>
              </a:spcAft>
              <a:buSzPts val="1600"/>
              <a:buNone/>
              <a:defRPr sz="1600"/>
            </a:lvl8pPr>
            <a:lvl9pPr lvl="8" algn="l">
              <a:lnSpc>
                <a:spcPct val="100000"/>
              </a:lnSpc>
              <a:spcBef>
                <a:spcPts val="1600"/>
              </a:spcBef>
              <a:spcAft>
                <a:spcPts val="1600"/>
              </a:spcAft>
              <a:buSzPts val="1600"/>
              <a:buNone/>
              <a:defRPr sz="1600"/>
            </a:lvl9pPr>
          </a:lstStyle>
          <a:p>
            <a:endParaRPr/>
          </a:p>
        </p:txBody>
      </p:sp>
      <p:sp>
        <p:nvSpPr>
          <p:cNvPr id="602" name="Google Shape;602;p54"/>
          <p:cNvSpPr txBox="1">
            <a:spLocks noGrp="1"/>
          </p:cNvSpPr>
          <p:nvPr>
            <p:ph type="title" idx="15"/>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3"/>
        <p:cNvGrpSpPr/>
        <p:nvPr/>
      </p:nvGrpSpPr>
      <p:grpSpPr>
        <a:xfrm>
          <a:off x="0" y="0"/>
          <a:ext cx="0" cy="0"/>
          <a:chOff x="0" y="0"/>
          <a:chExt cx="0" cy="0"/>
        </a:xfrm>
      </p:grpSpPr>
      <p:grpSp>
        <p:nvGrpSpPr>
          <p:cNvPr id="604" name="Google Shape;604;p55"/>
          <p:cNvGrpSpPr/>
          <p:nvPr/>
        </p:nvGrpSpPr>
        <p:grpSpPr>
          <a:xfrm>
            <a:off x="-1693775" y="-1599775"/>
            <a:ext cx="9206200" cy="7199075"/>
            <a:chOff x="-3560675" y="-1695025"/>
            <a:chExt cx="9206200" cy="7199075"/>
          </a:xfrm>
        </p:grpSpPr>
        <p:sp>
          <p:nvSpPr>
            <p:cNvPr id="605" name="Google Shape;605;p55"/>
            <p:cNvSpPr/>
            <p:nvPr/>
          </p:nvSpPr>
          <p:spPr>
            <a:xfrm>
              <a:off x="3144700" y="1760900"/>
              <a:ext cx="49725" cy="38825"/>
            </a:xfrm>
            <a:custGeom>
              <a:avLst/>
              <a:gdLst/>
              <a:ahLst/>
              <a:cxnLst/>
              <a:rect l="l" t="t" r="r" b="b"/>
              <a:pathLst>
                <a:path w="1989" h="1553" extrusionOk="0">
                  <a:moveTo>
                    <a:pt x="1058" y="1"/>
                  </a:moveTo>
                  <a:cubicBezTo>
                    <a:pt x="1040" y="1"/>
                    <a:pt x="1022" y="2"/>
                    <a:pt x="1004" y="3"/>
                  </a:cubicBezTo>
                  <a:cubicBezTo>
                    <a:pt x="1" y="33"/>
                    <a:pt x="31" y="1553"/>
                    <a:pt x="1034" y="1553"/>
                  </a:cubicBezTo>
                  <a:cubicBezTo>
                    <a:pt x="1988" y="1523"/>
                    <a:pt x="1977" y="1"/>
                    <a:pt x="10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55"/>
            <p:cNvSpPr/>
            <p:nvPr/>
          </p:nvSpPr>
          <p:spPr>
            <a:xfrm>
              <a:off x="2791350" y="1538300"/>
              <a:ext cx="49950" cy="38775"/>
            </a:xfrm>
            <a:custGeom>
              <a:avLst/>
              <a:gdLst/>
              <a:ahLst/>
              <a:cxnLst/>
              <a:rect l="l" t="t" r="r" b="b"/>
              <a:pathLst>
                <a:path w="1998" h="1551" extrusionOk="0">
                  <a:moveTo>
                    <a:pt x="1002" y="0"/>
                  </a:moveTo>
                  <a:cubicBezTo>
                    <a:pt x="993" y="0"/>
                    <a:pt x="983" y="0"/>
                    <a:pt x="973" y="1"/>
                  </a:cubicBezTo>
                  <a:cubicBezTo>
                    <a:pt x="1"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55"/>
            <p:cNvSpPr/>
            <p:nvPr/>
          </p:nvSpPr>
          <p:spPr>
            <a:xfrm>
              <a:off x="3881050" y="912150"/>
              <a:ext cx="50175" cy="39550"/>
            </a:xfrm>
            <a:custGeom>
              <a:avLst/>
              <a:gdLst/>
              <a:ahLst/>
              <a:cxnLst/>
              <a:rect l="l" t="t" r="r" b="b"/>
              <a:pathLst>
                <a:path w="2007" h="1582" extrusionOk="0">
                  <a:moveTo>
                    <a:pt x="973" y="1"/>
                  </a:moveTo>
                  <a:cubicBezTo>
                    <a:pt x="0" y="62"/>
                    <a:pt x="30" y="1581"/>
                    <a:pt x="1033" y="158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8" name="Google Shape;608;p55"/>
            <p:cNvGrpSpPr/>
            <p:nvPr/>
          </p:nvGrpSpPr>
          <p:grpSpPr>
            <a:xfrm>
              <a:off x="-3560675" y="-1695025"/>
              <a:ext cx="9206200" cy="7199075"/>
              <a:chOff x="-3560675" y="-1695025"/>
              <a:chExt cx="9206200" cy="7199075"/>
            </a:xfrm>
          </p:grpSpPr>
          <p:sp>
            <p:nvSpPr>
              <p:cNvPr id="609" name="Google Shape;609;p55"/>
              <p:cNvSpPr/>
              <p:nvPr/>
            </p:nvSpPr>
            <p:spPr>
              <a:xfrm>
                <a:off x="3584675" y="-201850"/>
                <a:ext cx="50175" cy="38800"/>
              </a:xfrm>
              <a:custGeom>
                <a:avLst/>
                <a:gdLst/>
                <a:ahLst/>
                <a:cxnLst/>
                <a:rect l="l" t="t" r="r" b="b"/>
                <a:pathLst>
                  <a:path w="2007" h="1552" extrusionOk="0">
                    <a:moveTo>
                      <a:pt x="973" y="1"/>
                    </a:moveTo>
                    <a:cubicBezTo>
                      <a:pt x="1" y="31"/>
                      <a:pt x="31" y="1551"/>
                      <a:pt x="1034" y="1551"/>
                    </a:cubicBezTo>
                    <a:cubicBezTo>
                      <a:pt x="2007"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55"/>
              <p:cNvSpPr/>
              <p:nvPr/>
            </p:nvSpPr>
            <p:spPr>
              <a:xfrm>
                <a:off x="4071775" y="186450"/>
                <a:ext cx="49925" cy="39550"/>
              </a:xfrm>
              <a:custGeom>
                <a:avLst/>
                <a:gdLst/>
                <a:ahLst/>
                <a:cxnLst/>
                <a:rect l="l" t="t" r="r" b="b"/>
                <a:pathLst>
                  <a:path w="1997" h="1582" extrusionOk="0">
                    <a:moveTo>
                      <a:pt x="1032" y="1"/>
                    </a:moveTo>
                    <a:cubicBezTo>
                      <a:pt x="1023" y="1"/>
                      <a:pt x="1013" y="1"/>
                      <a:pt x="1003" y="1"/>
                    </a:cubicBezTo>
                    <a:cubicBezTo>
                      <a:pt x="0" y="62"/>
                      <a:pt x="31" y="1582"/>
                      <a:pt x="1034" y="1582"/>
                    </a:cubicBezTo>
                    <a:cubicBezTo>
                      <a:pt x="199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55"/>
              <p:cNvSpPr/>
              <p:nvPr/>
            </p:nvSpPr>
            <p:spPr>
              <a:xfrm>
                <a:off x="4755675" y="-352300"/>
                <a:ext cx="50175" cy="39550"/>
              </a:xfrm>
              <a:custGeom>
                <a:avLst/>
                <a:gdLst/>
                <a:ahLst/>
                <a:cxnLst/>
                <a:rect l="l" t="t" r="r" b="b"/>
                <a:pathLst>
                  <a:path w="2007" h="1582" extrusionOk="0">
                    <a:moveTo>
                      <a:pt x="1004" y="1"/>
                    </a:moveTo>
                    <a:cubicBezTo>
                      <a:pt x="0" y="61"/>
                      <a:pt x="31" y="1581"/>
                      <a:pt x="1034" y="1581"/>
                    </a:cubicBezTo>
                    <a:cubicBezTo>
                      <a:pt x="2007" y="1520"/>
                      <a:pt x="1976"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55"/>
              <p:cNvSpPr/>
              <p:nvPr/>
            </p:nvSpPr>
            <p:spPr>
              <a:xfrm>
                <a:off x="5595350" y="406075"/>
                <a:ext cx="50175" cy="38775"/>
              </a:xfrm>
              <a:custGeom>
                <a:avLst/>
                <a:gdLst/>
                <a:ahLst/>
                <a:cxnLst/>
                <a:rect l="l" t="t" r="r" b="b"/>
                <a:pathLst>
                  <a:path w="2007" h="1551" extrusionOk="0">
                    <a:moveTo>
                      <a:pt x="1004" y="0"/>
                    </a:moveTo>
                    <a:cubicBezTo>
                      <a:pt x="1" y="31"/>
                      <a:pt x="31" y="1551"/>
                      <a:pt x="1034" y="1551"/>
                    </a:cubicBezTo>
                    <a:cubicBezTo>
                      <a:pt x="2007" y="1520"/>
                      <a:pt x="1976"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55"/>
              <p:cNvSpPr/>
              <p:nvPr/>
            </p:nvSpPr>
            <p:spPr>
              <a:xfrm>
                <a:off x="1941075" y="5468575"/>
                <a:ext cx="50675" cy="35475"/>
              </a:xfrm>
              <a:custGeom>
                <a:avLst/>
                <a:gdLst/>
                <a:ahLst/>
                <a:cxnLst/>
                <a:rect l="l" t="t" r="r" b="b"/>
                <a:pathLst>
                  <a:path w="2027" h="1419" extrusionOk="0">
                    <a:moveTo>
                      <a:pt x="1041" y="0"/>
                    </a:moveTo>
                    <a:cubicBezTo>
                      <a:pt x="495" y="0"/>
                      <a:pt x="1" y="690"/>
                      <a:pt x="516" y="1181"/>
                    </a:cubicBezTo>
                    <a:cubicBezTo>
                      <a:pt x="669" y="1349"/>
                      <a:pt x="844" y="1419"/>
                      <a:pt x="1014" y="1419"/>
                    </a:cubicBezTo>
                    <a:cubicBezTo>
                      <a:pt x="1551" y="1419"/>
                      <a:pt x="2027" y="717"/>
                      <a:pt x="1519" y="208"/>
                    </a:cubicBezTo>
                    <a:cubicBezTo>
                      <a:pt x="1372" y="62"/>
                      <a:pt x="1204" y="0"/>
                      <a:pt x="10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4" name="Google Shape;614;p55"/>
              <p:cNvGrpSpPr/>
              <p:nvPr/>
            </p:nvGrpSpPr>
            <p:grpSpPr>
              <a:xfrm>
                <a:off x="-3560675" y="-1695025"/>
                <a:ext cx="9184925" cy="7184775"/>
                <a:chOff x="-3560675" y="-1695025"/>
                <a:chExt cx="9184925" cy="7184775"/>
              </a:xfrm>
            </p:grpSpPr>
            <p:sp>
              <p:nvSpPr>
                <p:cNvPr id="615" name="Google Shape;615;p55"/>
                <p:cNvSpPr/>
                <p:nvPr/>
              </p:nvSpPr>
              <p:spPr>
                <a:xfrm>
                  <a:off x="-1101575" y="-1682675"/>
                  <a:ext cx="6725825" cy="4350200"/>
                </a:xfrm>
                <a:custGeom>
                  <a:avLst/>
                  <a:gdLst/>
                  <a:ahLst/>
                  <a:cxnLst/>
                  <a:rect l="l" t="t" r="r" b="b"/>
                  <a:pathLst>
                    <a:path w="269033" h="174008" extrusionOk="0">
                      <a:moveTo>
                        <a:pt x="59302" y="540"/>
                      </a:moveTo>
                      <a:lnTo>
                        <a:pt x="70458" y="37653"/>
                      </a:lnTo>
                      <a:lnTo>
                        <a:pt x="70458" y="37653"/>
                      </a:lnTo>
                      <a:lnTo>
                        <a:pt x="20365" y="22790"/>
                      </a:lnTo>
                      <a:lnTo>
                        <a:pt x="59302" y="540"/>
                      </a:lnTo>
                      <a:close/>
                      <a:moveTo>
                        <a:pt x="103984" y="31635"/>
                      </a:moveTo>
                      <a:lnTo>
                        <a:pt x="93984" y="45769"/>
                      </a:lnTo>
                      <a:cubicBezTo>
                        <a:pt x="93893" y="45860"/>
                        <a:pt x="93953" y="45981"/>
                        <a:pt x="94014" y="46042"/>
                      </a:cubicBezTo>
                      <a:lnTo>
                        <a:pt x="94045" y="46073"/>
                      </a:lnTo>
                      <a:lnTo>
                        <a:pt x="91036" y="54431"/>
                      </a:lnTo>
                      <a:lnTo>
                        <a:pt x="71066" y="38170"/>
                      </a:lnTo>
                      <a:lnTo>
                        <a:pt x="103984" y="31635"/>
                      </a:lnTo>
                      <a:close/>
                      <a:moveTo>
                        <a:pt x="129516" y="12334"/>
                      </a:moveTo>
                      <a:lnTo>
                        <a:pt x="116446" y="58048"/>
                      </a:lnTo>
                      <a:lnTo>
                        <a:pt x="94409" y="45921"/>
                      </a:lnTo>
                      <a:lnTo>
                        <a:pt x="129516" y="12334"/>
                      </a:lnTo>
                      <a:close/>
                      <a:moveTo>
                        <a:pt x="49363" y="35221"/>
                      </a:moveTo>
                      <a:lnTo>
                        <a:pt x="70640" y="38170"/>
                      </a:lnTo>
                      <a:lnTo>
                        <a:pt x="70640" y="38322"/>
                      </a:lnTo>
                      <a:lnTo>
                        <a:pt x="87054" y="64401"/>
                      </a:lnTo>
                      <a:lnTo>
                        <a:pt x="87054" y="64401"/>
                      </a:lnTo>
                      <a:lnTo>
                        <a:pt x="49363" y="35221"/>
                      </a:lnTo>
                      <a:close/>
                      <a:moveTo>
                        <a:pt x="71643" y="39142"/>
                      </a:moveTo>
                      <a:lnTo>
                        <a:pt x="90975" y="54796"/>
                      </a:lnTo>
                      <a:lnTo>
                        <a:pt x="87510" y="64401"/>
                      </a:lnTo>
                      <a:lnTo>
                        <a:pt x="71643" y="39142"/>
                      </a:lnTo>
                      <a:close/>
                      <a:moveTo>
                        <a:pt x="49454" y="35799"/>
                      </a:moveTo>
                      <a:lnTo>
                        <a:pt x="86689" y="64644"/>
                      </a:lnTo>
                      <a:lnTo>
                        <a:pt x="62707" y="60511"/>
                      </a:lnTo>
                      <a:lnTo>
                        <a:pt x="62707" y="60359"/>
                      </a:lnTo>
                      <a:lnTo>
                        <a:pt x="49454" y="35799"/>
                      </a:lnTo>
                      <a:close/>
                      <a:moveTo>
                        <a:pt x="20335" y="23185"/>
                      </a:moveTo>
                      <a:lnTo>
                        <a:pt x="68786" y="37531"/>
                      </a:lnTo>
                      <a:lnTo>
                        <a:pt x="48846" y="34765"/>
                      </a:lnTo>
                      <a:lnTo>
                        <a:pt x="48755" y="34765"/>
                      </a:lnTo>
                      <a:lnTo>
                        <a:pt x="48634" y="34644"/>
                      </a:lnTo>
                      <a:cubicBezTo>
                        <a:pt x="48608" y="34618"/>
                        <a:pt x="48571" y="34609"/>
                        <a:pt x="48533" y="34609"/>
                      </a:cubicBezTo>
                      <a:cubicBezTo>
                        <a:pt x="48481" y="34609"/>
                        <a:pt x="48425" y="34626"/>
                        <a:pt x="48390" y="34644"/>
                      </a:cubicBezTo>
                      <a:lnTo>
                        <a:pt x="15593" y="66985"/>
                      </a:lnTo>
                      <a:lnTo>
                        <a:pt x="20335" y="23185"/>
                      </a:lnTo>
                      <a:close/>
                      <a:moveTo>
                        <a:pt x="91248" y="55039"/>
                      </a:moveTo>
                      <a:lnTo>
                        <a:pt x="111583" y="71514"/>
                      </a:lnTo>
                      <a:lnTo>
                        <a:pt x="87753" y="64827"/>
                      </a:lnTo>
                      <a:lnTo>
                        <a:pt x="91248" y="55039"/>
                      </a:lnTo>
                      <a:close/>
                      <a:moveTo>
                        <a:pt x="94349" y="46346"/>
                      </a:moveTo>
                      <a:lnTo>
                        <a:pt x="116325" y="58444"/>
                      </a:lnTo>
                      <a:lnTo>
                        <a:pt x="112525" y="71787"/>
                      </a:lnTo>
                      <a:lnTo>
                        <a:pt x="91400" y="54675"/>
                      </a:lnTo>
                      <a:lnTo>
                        <a:pt x="94349" y="46346"/>
                      </a:lnTo>
                      <a:close/>
                      <a:moveTo>
                        <a:pt x="129820" y="12759"/>
                      </a:moveTo>
                      <a:lnTo>
                        <a:pt x="150672" y="76863"/>
                      </a:lnTo>
                      <a:lnTo>
                        <a:pt x="116781" y="58231"/>
                      </a:lnTo>
                      <a:lnTo>
                        <a:pt x="129820" y="12759"/>
                      </a:lnTo>
                      <a:close/>
                      <a:moveTo>
                        <a:pt x="130216" y="12729"/>
                      </a:moveTo>
                      <a:lnTo>
                        <a:pt x="172557" y="68201"/>
                      </a:lnTo>
                      <a:lnTo>
                        <a:pt x="153286" y="78262"/>
                      </a:lnTo>
                      <a:lnTo>
                        <a:pt x="151158" y="77137"/>
                      </a:lnTo>
                      <a:lnTo>
                        <a:pt x="130216" y="12729"/>
                      </a:lnTo>
                      <a:close/>
                      <a:moveTo>
                        <a:pt x="151341" y="77684"/>
                      </a:moveTo>
                      <a:lnTo>
                        <a:pt x="152921" y="78535"/>
                      </a:lnTo>
                      <a:lnTo>
                        <a:pt x="151797" y="79113"/>
                      </a:lnTo>
                      <a:lnTo>
                        <a:pt x="151341" y="77684"/>
                      </a:lnTo>
                      <a:close/>
                      <a:moveTo>
                        <a:pt x="87753" y="65191"/>
                      </a:moveTo>
                      <a:lnTo>
                        <a:pt x="111796" y="71970"/>
                      </a:lnTo>
                      <a:lnTo>
                        <a:pt x="88421" y="81423"/>
                      </a:lnTo>
                      <a:lnTo>
                        <a:pt x="87753" y="65191"/>
                      </a:lnTo>
                      <a:close/>
                      <a:moveTo>
                        <a:pt x="63315" y="61027"/>
                      </a:moveTo>
                      <a:lnTo>
                        <a:pt x="87358" y="65131"/>
                      </a:lnTo>
                      <a:lnTo>
                        <a:pt x="88057" y="81575"/>
                      </a:lnTo>
                      <a:lnTo>
                        <a:pt x="87327" y="81848"/>
                      </a:lnTo>
                      <a:lnTo>
                        <a:pt x="63315" y="61027"/>
                      </a:lnTo>
                      <a:close/>
                      <a:moveTo>
                        <a:pt x="88087" y="81939"/>
                      </a:moveTo>
                      <a:lnTo>
                        <a:pt x="88118" y="82487"/>
                      </a:lnTo>
                      <a:lnTo>
                        <a:pt x="87722" y="82152"/>
                      </a:lnTo>
                      <a:lnTo>
                        <a:pt x="88087" y="81939"/>
                      </a:lnTo>
                      <a:close/>
                      <a:moveTo>
                        <a:pt x="62494" y="60723"/>
                      </a:moveTo>
                      <a:cubicBezTo>
                        <a:pt x="62494" y="60754"/>
                        <a:pt x="62524" y="60814"/>
                        <a:pt x="62555" y="60875"/>
                      </a:cubicBezTo>
                      <a:lnTo>
                        <a:pt x="86993" y="82031"/>
                      </a:lnTo>
                      <a:lnTo>
                        <a:pt x="83801" y="83338"/>
                      </a:lnTo>
                      <a:lnTo>
                        <a:pt x="44895" y="70359"/>
                      </a:lnTo>
                      <a:lnTo>
                        <a:pt x="62494" y="60723"/>
                      </a:lnTo>
                      <a:close/>
                      <a:moveTo>
                        <a:pt x="87297" y="82304"/>
                      </a:moveTo>
                      <a:lnTo>
                        <a:pt x="88118" y="83003"/>
                      </a:lnTo>
                      <a:lnTo>
                        <a:pt x="88209" y="84797"/>
                      </a:lnTo>
                      <a:lnTo>
                        <a:pt x="88209" y="84797"/>
                      </a:lnTo>
                      <a:lnTo>
                        <a:pt x="84318" y="83520"/>
                      </a:lnTo>
                      <a:lnTo>
                        <a:pt x="87297" y="82304"/>
                      </a:lnTo>
                      <a:close/>
                      <a:moveTo>
                        <a:pt x="88543" y="83368"/>
                      </a:moveTo>
                      <a:lnTo>
                        <a:pt x="91431" y="85860"/>
                      </a:lnTo>
                      <a:lnTo>
                        <a:pt x="88604" y="84918"/>
                      </a:lnTo>
                      <a:lnTo>
                        <a:pt x="88543" y="83368"/>
                      </a:lnTo>
                      <a:close/>
                      <a:moveTo>
                        <a:pt x="45229" y="70906"/>
                      </a:moveTo>
                      <a:lnTo>
                        <a:pt x="83193" y="83550"/>
                      </a:lnTo>
                      <a:lnTo>
                        <a:pt x="62403" y="91940"/>
                      </a:lnTo>
                      <a:lnTo>
                        <a:pt x="45229" y="70906"/>
                      </a:lnTo>
                      <a:close/>
                      <a:moveTo>
                        <a:pt x="116659" y="58626"/>
                      </a:moveTo>
                      <a:lnTo>
                        <a:pt x="150824" y="77380"/>
                      </a:lnTo>
                      <a:lnTo>
                        <a:pt x="151432" y="79265"/>
                      </a:lnTo>
                      <a:lnTo>
                        <a:pt x="120641" y="95313"/>
                      </a:lnTo>
                      <a:cubicBezTo>
                        <a:pt x="120580" y="95374"/>
                        <a:pt x="120550" y="95435"/>
                        <a:pt x="120550" y="95526"/>
                      </a:cubicBezTo>
                      <a:lnTo>
                        <a:pt x="120550" y="95557"/>
                      </a:lnTo>
                      <a:cubicBezTo>
                        <a:pt x="120550" y="95557"/>
                        <a:pt x="120489" y="95526"/>
                        <a:pt x="120459" y="95526"/>
                      </a:cubicBezTo>
                      <a:lnTo>
                        <a:pt x="92343" y="86164"/>
                      </a:lnTo>
                      <a:lnTo>
                        <a:pt x="88513" y="82821"/>
                      </a:lnTo>
                      <a:lnTo>
                        <a:pt x="88482" y="81818"/>
                      </a:lnTo>
                      <a:lnTo>
                        <a:pt x="112404" y="72122"/>
                      </a:lnTo>
                      <a:lnTo>
                        <a:pt x="112586" y="72152"/>
                      </a:lnTo>
                      <a:cubicBezTo>
                        <a:pt x="112608" y="72157"/>
                        <a:pt x="112629" y="72160"/>
                        <a:pt x="112650" y="72160"/>
                      </a:cubicBezTo>
                      <a:cubicBezTo>
                        <a:pt x="112747" y="72160"/>
                        <a:pt x="112829" y="72105"/>
                        <a:pt x="112829" y="72030"/>
                      </a:cubicBezTo>
                      <a:lnTo>
                        <a:pt x="116659" y="58626"/>
                      </a:lnTo>
                      <a:close/>
                      <a:moveTo>
                        <a:pt x="151553" y="79660"/>
                      </a:moveTo>
                      <a:lnTo>
                        <a:pt x="158088" y="99721"/>
                      </a:lnTo>
                      <a:lnTo>
                        <a:pt x="158088" y="99721"/>
                      </a:lnTo>
                      <a:lnTo>
                        <a:pt x="121370" y="95435"/>
                      </a:lnTo>
                      <a:lnTo>
                        <a:pt x="151553" y="79660"/>
                      </a:lnTo>
                      <a:close/>
                      <a:moveTo>
                        <a:pt x="172770" y="68535"/>
                      </a:moveTo>
                      <a:lnTo>
                        <a:pt x="199670" y="103855"/>
                      </a:lnTo>
                      <a:lnTo>
                        <a:pt x="153711" y="78535"/>
                      </a:lnTo>
                      <a:lnTo>
                        <a:pt x="172770" y="68535"/>
                      </a:lnTo>
                      <a:close/>
                      <a:moveTo>
                        <a:pt x="83771" y="83702"/>
                      </a:moveTo>
                      <a:lnTo>
                        <a:pt x="88209" y="85192"/>
                      </a:lnTo>
                      <a:lnTo>
                        <a:pt x="89181" y="107988"/>
                      </a:lnTo>
                      <a:lnTo>
                        <a:pt x="64135" y="108657"/>
                      </a:lnTo>
                      <a:lnTo>
                        <a:pt x="62646" y="92304"/>
                      </a:lnTo>
                      <a:lnTo>
                        <a:pt x="83771" y="83702"/>
                      </a:lnTo>
                      <a:close/>
                      <a:moveTo>
                        <a:pt x="93102" y="86863"/>
                      </a:moveTo>
                      <a:lnTo>
                        <a:pt x="120276" y="95891"/>
                      </a:lnTo>
                      <a:lnTo>
                        <a:pt x="124744" y="114250"/>
                      </a:lnTo>
                      <a:lnTo>
                        <a:pt x="93102" y="86863"/>
                      </a:lnTo>
                      <a:close/>
                      <a:moveTo>
                        <a:pt x="15654" y="68261"/>
                      </a:moveTo>
                      <a:lnTo>
                        <a:pt x="44469" y="70480"/>
                      </a:lnTo>
                      <a:cubicBezTo>
                        <a:pt x="44469" y="70511"/>
                        <a:pt x="44469" y="70541"/>
                        <a:pt x="44500" y="70602"/>
                      </a:cubicBezTo>
                      <a:lnTo>
                        <a:pt x="62038" y="92092"/>
                      </a:lnTo>
                      <a:lnTo>
                        <a:pt x="8724" y="114311"/>
                      </a:lnTo>
                      <a:lnTo>
                        <a:pt x="15654" y="68261"/>
                      </a:lnTo>
                      <a:close/>
                      <a:moveTo>
                        <a:pt x="88634" y="85344"/>
                      </a:moveTo>
                      <a:lnTo>
                        <a:pt x="92160" y="86529"/>
                      </a:lnTo>
                      <a:lnTo>
                        <a:pt x="124805" y="114797"/>
                      </a:lnTo>
                      <a:lnTo>
                        <a:pt x="109364" y="128323"/>
                      </a:lnTo>
                      <a:lnTo>
                        <a:pt x="89607" y="108262"/>
                      </a:lnTo>
                      <a:lnTo>
                        <a:pt x="89607" y="108171"/>
                      </a:lnTo>
                      <a:lnTo>
                        <a:pt x="88634" y="85344"/>
                      </a:lnTo>
                      <a:close/>
                      <a:moveTo>
                        <a:pt x="63132" y="109417"/>
                      </a:moveTo>
                      <a:lnTo>
                        <a:pt x="42706" y="137624"/>
                      </a:lnTo>
                      <a:lnTo>
                        <a:pt x="9180" y="115101"/>
                      </a:lnTo>
                      <a:lnTo>
                        <a:pt x="63132" y="109417"/>
                      </a:lnTo>
                      <a:close/>
                      <a:moveTo>
                        <a:pt x="158636" y="100146"/>
                      </a:moveTo>
                      <a:lnTo>
                        <a:pt x="200126" y="105010"/>
                      </a:lnTo>
                      <a:lnTo>
                        <a:pt x="171067" y="138445"/>
                      </a:lnTo>
                      <a:lnTo>
                        <a:pt x="171067" y="138384"/>
                      </a:lnTo>
                      <a:lnTo>
                        <a:pt x="158636" y="100146"/>
                      </a:lnTo>
                      <a:close/>
                      <a:moveTo>
                        <a:pt x="62251" y="92456"/>
                      </a:moveTo>
                      <a:lnTo>
                        <a:pt x="63771" y="108931"/>
                      </a:lnTo>
                      <a:lnTo>
                        <a:pt x="63771" y="108961"/>
                      </a:lnTo>
                      <a:cubicBezTo>
                        <a:pt x="63801" y="109052"/>
                        <a:pt x="63892" y="109113"/>
                        <a:pt x="63953" y="109113"/>
                      </a:cubicBezTo>
                      <a:lnTo>
                        <a:pt x="89090" y="108444"/>
                      </a:lnTo>
                      <a:lnTo>
                        <a:pt x="44956" y="139144"/>
                      </a:lnTo>
                      <a:lnTo>
                        <a:pt x="43071" y="137837"/>
                      </a:lnTo>
                      <a:lnTo>
                        <a:pt x="63710" y="109326"/>
                      </a:lnTo>
                      <a:cubicBezTo>
                        <a:pt x="63740" y="109235"/>
                        <a:pt x="63740" y="109174"/>
                        <a:pt x="63710" y="109083"/>
                      </a:cubicBezTo>
                      <a:cubicBezTo>
                        <a:pt x="63649" y="109022"/>
                        <a:pt x="63588" y="108961"/>
                        <a:pt x="63497" y="108961"/>
                      </a:cubicBezTo>
                      <a:lnTo>
                        <a:pt x="8663" y="114736"/>
                      </a:lnTo>
                      <a:lnTo>
                        <a:pt x="62251" y="92456"/>
                      </a:lnTo>
                      <a:close/>
                      <a:moveTo>
                        <a:pt x="156812" y="129721"/>
                      </a:moveTo>
                      <a:lnTo>
                        <a:pt x="170794" y="138597"/>
                      </a:lnTo>
                      <a:lnTo>
                        <a:pt x="133377" y="150694"/>
                      </a:lnTo>
                      <a:lnTo>
                        <a:pt x="133377" y="150694"/>
                      </a:lnTo>
                      <a:lnTo>
                        <a:pt x="156812" y="129721"/>
                      </a:lnTo>
                      <a:close/>
                      <a:moveTo>
                        <a:pt x="120611" y="95678"/>
                      </a:moveTo>
                      <a:lnTo>
                        <a:pt x="120611" y="95678"/>
                      </a:lnTo>
                      <a:cubicBezTo>
                        <a:pt x="120641" y="95709"/>
                        <a:pt x="120702" y="95709"/>
                        <a:pt x="120732" y="95709"/>
                      </a:cubicBezTo>
                      <a:lnTo>
                        <a:pt x="158240" y="100116"/>
                      </a:lnTo>
                      <a:lnTo>
                        <a:pt x="170551" y="137989"/>
                      </a:lnTo>
                      <a:lnTo>
                        <a:pt x="156903" y="129296"/>
                      </a:lnTo>
                      <a:cubicBezTo>
                        <a:pt x="156865" y="129283"/>
                        <a:pt x="156833" y="129276"/>
                        <a:pt x="156801" y="129276"/>
                      </a:cubicBezTo>
                      <a:cubicBezTo>
                        <a:pt x="156756" y="129276"/>
                        <a:pt x="156713" y="129291"/>
                        <a:pt x="156660" y="129326"/>
                      </a:cubicBezTo>
                      <a:lnTo>
                        <a:pt x="132465" y="150998"/>
                      </a:lnTo>
                      <a:lnTo>
                        <a:pt x="132191" y="151059"/>
                      </a:lnTo>
                      <a:lnTo>
                        <a:pt x="125352" y="114827"/>
                      </a:lnTo>
                      <a:cubicBezTo>
                        <a:pt x="125352" y="114767"/>
                        <a:pt x="125322" y="114736"/>
                        <a:pt x="125291" y="114706"/>
                      </a:cubicBezTo>
                      <a:lnTo>
                        <a:pt x="125200" y="114675"/>
                      </a:lnTo>
                      <a:lnTo>
                        <a:pt x="120611" y="95678"/>
                      </a:lnTo>
                      <a:close/>
                      <a:moveTo>
                        <a:pt x="125018" y="115101"/>
                      </a:moveTo>
                      <a:lnTo>
                        <a:pt x="131827" y="151120"/>
                      </a:lnTo>
                      <a:lnTo>
                        <a:pt x="131827" y="151120"/>
                      </a:lnTo>
                      <a:lnTo>
                        <a:pt x="109638" y="128627"/>
                      </a:lnTo>
                      <a:lnTo>
                        <a:pt x="125018" y="115101"/>
                      </a:lnTo>
                      <a:close/>
                      <a:moveTo>
                        <a:pt x="89425" y="108627"/>
                      </a:moveTo>
                      <a:lnTo>
                        <a:pt x="109060" y="128566"/>
                      </a:lnTo>
                      <a:lnTo>
                        <a:pt x="81157" y="153035"/>
                      </a:lnTo>
                      <a:lnTo>
                        <a:pt x="45260" y="139387"/>
                      </a:lnTo>
                      <a:lnTo>
                        <a:pt x="89425" y="108627"/>
                      </a:lnTo>
                      <a:close/>
                      <a:moveTo>
                        <a:pt x="42828" y="138110"/>
                      </a:moveTo>
                      <a:lnTo>
                        <a:pt x="44895" y="139478"/>
                      </a:lnTo>
                      <a:cubicBezTo>
                        <a:pt x="44925" y="139509"/>
                        <a:pt x="44956" y="139509"/>
                        <a:pt x="45047" y="139509"/>
                      </a:cubicBezTo>
                      <a:lnTo>
                        <a:pt x="45047" y="139661"/>
                      </a:lnTo>
                      <a:lnTo>
                        <a:pt x="58877" y="164342"/>
                      </a:lnTo>
                      <a:lnTo>
                        <a:pt x="17265" y="173491"/>
                      </a:lnTo>
                      <a:lnTo>
                        <a:pt x="17265" y="173491"/>
                      </a:lnTo>
                      <a:lnTo>
                        <a:pt x="42828" y="138110"/>
                      </a:lnTo>
                      <a:close/>
                      <a:moveTo>
                        <a:pt x="59359" y="1"/>
                      </a:moveTo>
                      <a:cubicBezTo>
                        <a:pt x="59333" y="1"/>
                        <a:pt x="59302" y="8"/>
                        <a:pt x="59272" y="23"/>
                      </a:cubicBezTo>
                      <a:lnTo>
                        <a:pt x="20365" y="22334"/>
                      </a:lnTo>
                      <a:lnTo>
                        <a:pt x="19241" y="2850"/>
                      </a:lnTo>
                      <a:cubicBezTo>
                        <a:pt x="19241" y="2789"/>
                        <a:pt x="19150" y="2698"/>
                        <a:pt x="19089" y="2668"/>
                      </a:cubicBezTo>
                      <a:cubicBezTo>
                        <a:pt x="19068" y="2654"/>
                        <a:pt x="19048" y="2648"/>
                        <a:pt x="19028" y="2648"/>
                      </a:cubicBezTo>
                      <a:cubicBezTo>
                        <a:pt x="18958" y="2648"/>
                        <a:pt x="18893" y="2719"/>
                        <a:pt x="18846" y="2789"/>
                      </a:cubicBezTo>
                      <a:lnTo>
                        <a:pt x="61" y="42000"/>
                      </a:lnTo>
                      <a:cubicBezTo>
                        <a:pt x="0" y="42091"/>
                        <a:pt x="61" y="42212"/>
                        <a:pt x="122" y="42243"/>
                      </a:cubicBezTo>
                      <a:cubicBezTo>
                        <a:pt x="149" y="42261"/>
                        <a:pt x="175" y="42268"/>
                        <a:pt x="202" y="42268"/>
                      </a:cubicBezTo>
                      <a:cubicBezTo>
                        <a:pt x="267" y="42268"/>
                        <a:pt x="331" y="42225"/>
                        <a:pt x="396" y="42182"/>
                      </a:cubicBezTo>
                      <a:lnTo>
                        <a:pt x="18846" y="3640"/>
                      </a:lnTo>
                      <a:lnTo>
                        <a:pt x="19970" y="22729"/>
                      </a:lnTo>
                      <a:cubicBezTo>
                        <a:pt x="19970" y="22790"/>
                        <a:pt x="20001" y="22850"/>
                        <a:pt x="20031" y="22881"/>
                      </a:cubicBezTo>
                      <a:cubicBezTo>
                        <a:pt x="20001" y="22911"/>
                        <a:pt x="20001" y="22942"/>
                        <a:pt x="20001" y="23002"/>
                      </a:cubicBezTo>
                      <a:lnTo>
                        <a:pt x="15168" y="67502"/>
                      </a:lnTo>
                      <a:cubicBezTo>
                        <a:pt x="15168" y="67593"/>
                        <a:pt x="15198" y="67653"/>
                        <a:pt x="15289" y="67714"/>
                      </a:cubicBezTo>
                      <a:cubicBezTo>
                        <a:pt x="15312" y="67725"/>
                        <a:pt x="15338" y="67732"/>
                        <a:pt x="15365" y="67732"/>
                      </a:cubicBezTo>
                      <a:cubicBezTo>
                        <a:pt x="15413" y="67732"/>
                        <a:pt x="15464" y="67711"/>
                        <a:pt x="15502" y="67653"/>
                      </a:cubicBezTo>
                      <a:lnTo>
                        <a:pt x="48542" y="35069"/>
                      </a:lnTo>
                      <a:lnTo>
                        <a:pt x="48694" y="35191"/>
                      </a:lnTo>
                      <a:lnTo>
                        <a:pt x="62251" y="60359"/>
                      </a:lnTo>
                      <a:lnTo>
                        <a:pt x="44560" y="70085"/>
                      </a:lnTo>
                      <a:lnTo>
                        <a:pt x="15502" y="67897"/>
                      </a:lnTo>
                      <a:cubicBezTo>
                        <a:pt x="15411" y="67897"/>
                        <a:pt x="15320" y="67988"/>
                        <a:pt x="15320" y="68049"/>
                      </a:cubicBezTo>
                      <a:lnTo>
                        <a:pt x="8298" y="114645"/>
                      </a:lnTo>
                      <a:cubicBezTo>
                        <a:pt x="8298" y="114706"/>
                        <a:pt x="8298" y="114797"/>
                        <a:pt x="8359" y="114827"/>
                      </a:cubicBezTo>
                      <a:cubicBezTo>
                        <a:pt x="8420" y="114858"/>
                        <a:pt x="8450" y="114858"/>
                        <a:pt x="8481" y="114858"/>
                      </a:cubicBezTo>
                      <a:cubicBezTo>
                        <a:pt x="8481" y="114888"/>
                        <a:pt x="8450" y="114888"/>
                        <a:pt x="8450" y="114949"/>
                      </a:cubicBezTo>
                      <a:cubicBezTo>
                        <a:pt x="8450" y="115010"/>
                        <a:pt x="8450" y="115101"/>
                        <a:pt x="8511" y="115162"/>
                      </a:cubicBezTo>
                      <a:lnTo>
                        <a:pt x="42524" y="137958"/>
                      </a:lnTo>
                      <a:lnTo>
                        <a:pt x="16657" y="173704"/>
                      </a:lnTo>
                      <a:cubicBezTo>
                        <a:pt x="16627" y="173795"/>
                        <a:pt x="16627" y="173856"/>
                        <a:pt x="16657" y="173947"/>
                      </a:cubicBezTo>
                      <a:cubicBezTo>
                        <a:pt x="16688" y="174008"/>
                        <a:pt x="16779" y="174008"/>
                        <a:pt x="16809" y="174008"/>
                      </a:cubicBezTo>
                      <a:lnTo>
                        <a:pt x="16840" y="174008"/>
                      </a:lnTo>
                      <a:lnTo>
                        <a:pt x="59211" y="164707"/>
                      </a:lnTo>
                      <a:cubicBezTo>
                        <a:pt x="59302" y="164707"/>
                        <a:pt x="59333" y="164676"/>
                        <a:pt x="59363" y="164585"/>
                      </a:cubicBezTo>
                      <a:cubicBezTo>
                        <a:pt x="59394" y="164555"/>
                        <a:pt x="59363" y="164463"/>
                        <a:pt x="59363" y="164403"/>
                      </a:cubicBezTo>
                      <a:lnTo>
                        <a:pt x="45685" y="139965"/>
                      </a:lnTo>
                      <a:lnTo>
                        <a:pt x="81218" y="153460"/>
                      </a:lnTo>
                      <a:cubicBezTo>
                        <a:pt x="81236" y="153469"/>
                        <a:pt x="81256" y="153473"/>
                        <a:pt x="81277" y="153473"/>
                      </a:cubicBezTo>
                      <a:cubicBezTo>
                        <a:pt x="81327" y="153473"/>
                        <a:pt x="81379" y="153451"/>
                        <a:pt x="81400" y="153430"/>
                      </a:cubicBezTo>
                      <a:lnTo>
                        <a:pt x="109395" y="128870"/>
                      </a:lnTo>
                      <a:lnTo>
                        <a:pt x="131979" y="151788"/>
                      </a:lnTo>
                      <a:cubicBezTo>
                        <a:pt x="132009" y="151819"/>
                        <a:pt x="132055" y="151834"/>
                        <a:pt x="132104" y="151834"/>
                      </a:cubicBezTo>
                      <a:cubicBezTo>
                        <a:pt x="132153" y="151834"/>
                        <a:pt x="132206" y="151819"/>
                        <a:pt x="132252" y="151788"/>
                      </a:cubicBezTo>
                      <a:lnTo>
                        <a:pt x="132738" y="151363"/>
                      </a:lnTo>
                      <a:lnTo>
                        <a:pt x="171219" y="138931"/>
                      </a:lnTo>
                      <a:cubicBezTo>
                        <a:pt x="171250" y="138931"/>
                        <a:pt x="171311" y="138901"/>
                        <a:pt x="171311" y="138901"/>
                      </a:cubicBezTo>
                      <a:lnTo>
                        <a:pt x="200703" y="105040"/>
                      </a:lnTo>
                      <a:cubicBezTo>
                        <a:pt x="200734" y="105010"/>
                        <a:pt x="200794" y="104949"/>
                        <a:pt x="200734" y="104858"/>
                      </a:cubicBezTo>
                      <a:cubicBezTo>
                        <a:pt x="200703" y="104797"/>
                        <a:pt x="200673" y="104736"/>
                        <a:pt x="200582" y="104736"/>
                      </a:cubicBezTo>
                      <a:lnTo>
                        <a:pt x="158544" y="99812"/>
                      </a:lnTo>
                      <a:lnTo>
                        <a:pt x="151918" y="79508"/>
                      </a:lnTo>
                      <a:lnTo>
                        <a:pt x="153286" y="78809"/>
                      </a:lnTo>
                      <a:lnTo>
                        <a:pt x="200338" y="104645"/>
                      </a:lnTo>
                      <a:cubicBezTo>
                        <a:pt x="200361" y="104656"/>
                        <a:pt x="200391" y="104663"/>
                        <a:pt x="200422" y="104663"/>
                      </a:cubicBezTo>
                      <a:cubicBezTo>
                        <a:pt x="200476" y="104663"/>
                        <a:pt x="200532" y="104642"/>
                        <a:pt x="200551" y="104584"/>
                      </a:cubicBezTo>
                      <a:cubicBezTo>
                        <a:pt x="200582" y="104523"/>
                        <a:pt x="200642" y="104432"/>
                        <a:pt x="200551" y="104371"/>
                      </a:cubicBezTo>
                      <a:lnTo>
                        <a:pt x="173134" y="68413"/>
                      </a:lnTo>
                      <a:lnTo>
                        <a:pt x="188332" y="60480"/>
                      </a:lnTo>
                      <a:lnTo>
                        <a:pt x="207694" y="75769"/>
                      </a:lnTo>
                      <a:cubicBezTo>
                        <a:pt x="207740" y="75784"/>
                        <a:pt x="207778" y="75792"/>
                        <a:pt x="207816" y="75792"/>
                      </a:cubicBezTo>
                      <a:cubicBezTo>
                        <a:pt x="207854" y="75792"/>
                        <a:pt x="207892" y="75784"/>
                        <a:pt x="207937" y="75769"/>
                      </a:cubicBezTo>
                      <a:lnTo>
                        <a:pt x="235081" y="54249"/>
                      </a:lnTo>
                      <a:lnTo>
                        <a:pt x="268638" y="84523"/>
                      </a:lnTo>
                      <a:cubicBezTo>
                        <a:pt x="268683" y="84569"/>
                        <a:pt x="268729" y="84591"/>
                        <a:pt x="268774" y="84591"/>
                      </a:cubicBezTo>
                      <a:cubicBezTo>
                        <a:pt x="268820" y="84591"/>
                        <a:pt x="268866" y="84569"/>
                        <a:pt x="268911" y="84523"/>
                      </a:cubicBezTo>
                      <a:cubicBezTo>
                        <a:pt x="269033" y="84401"/>
                        <a:pt x="269033" y="84280"/>
                        <a:pt x="268942" y="84189"/>
                      </a:cubicBezTo>
                      <a:lnTo>
                        <a:pt x="235263" y="53793"/>
                      </a:lnTo>
                      <a:cubicBezTo>
                        <a:pt x="235233" y="53763"/>
                        <a:pt x="235187" y="53748"/>
                        <a:pt x="235142" y="53748"/>
                      </a:cubicBezTo>
                      <a:cubicBezTo>
                        <a:pt x="235096" y="53748"/>
                        <a:pt x="235050" y="53763"/>
                        <a:pt x="235020" y="53793"/>
                      </a:cubicBezTo>
                      <a:lnTo>
                        <a:pt x="207846" y="75252"/>
                      </a:lnTo>
                      <a:lnTo>
                        <a:pt x="188484" y="60024"/>
                      </a:lnTo>
                      <a:cubicBezTo>
                        <a:pt x="188420" y="60003"/>
                        <a:pt x="188370" y="59981"/>
                        <a:pt x="188326" y="59981"/>
                      </a:cubicBezTo>
                      <a:cubicBezTo>
                        <a:pt x="188307" y="59981"/>
                        <a:pt x="188289" y="59985"/>
                        <a:pt x="188271" y="59994"/>
                      </a:cubicBezTo>
                      <a:lnTo>
                        <a:pt x="172891" y="68049"/>
                      </a:lnTo>
                      <a:lnTo>
                        <a:pt x="129912" y="11726"/>
                      </a:lnTo>
                      <a:cubicBezTo>
                        <a:pt x="129881" y="11695"/>
                        <a:pt x="129851" y="11665"/>
                        <a:pt x="129760" y="11665"/>
                      </a:cubicBezTo>
                      <a:cubicBezTo>
                        <a:pt x="129729" y="11665"/>
                        <a:pt x="129668" y="11665"/>
                        <a:pt x="129608" y="11695"/>
                      </a:cubicBezTo>
                      <a:lnTo>
                        <a:pt x="95443" y="44370"/>
                      </a:lnTo>
                      <a:lnTo>
                        <a:pt x="104562" y="31483"/>
                      </a:lnTo>
                      <a:cubicBezTo>
                        <a:pt x="104622" y="31422"/>
                        <a:pt x="104622" y="31331"/>
                        <a:pt x="104562" y="31270"/>
                      </a:cubicBezTo>
                      <a:cubicBezTo>
                        <a:pt x="104539" y="31202"/>
                        <a:pt x="104499" y="31167"/>
                        <a:pt x="104442" y="31167"/>
                      </a:cubicBezTo>
                      <a:cubicBezTo>
                        <a:pt x="104423" y="31167"/>
                        <a:pt x="104402" y="31171"/>
                        <a:pt x="104379" y="31179"/>
                      </a:cubicBezTo>
                      <a:lnTo>
                        <a:pt x="70944" y="37805"/>
                      </a:lnTo>
                      <a:lnTo>
                        <a:pt x="70883" y="37775"/>
                      </a:lnTo>
                      <a:lnTo>
                        <a:pt x="59546" y="145"/>
                      </a:lnTo>
                      <a:cubicBezTo>
                        <a:pt x="59546" y="84"/>
                        <a:pt x="59485" y="23"/>
                        <a:pt x="59424" y="23"/>
                      </a:cubicBezTo>
                      <a:cubicBezTo>
                        <a:pt x="59409" y="8"/>
                        <a:pt x="59386" y="1"/>
                        <a:pt x="593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55"/>
                <p:cNvSpPr/>
                <p:nvPr/>
              </p:nvSpPr>
              <p:spPr>
                <a:xfrm>
                  <a:off x="90700" y="-831025"/>
                  <a:ext cx="50925" cy="39525"/>
                </a:xfrm>
                <a:custGeom>
                  <a:avLst/>
                  <a:gdLst/>
                  <a:ahLst/>
                  <a:cxnLst/>
                  <a:rect l="l" t="t" r="r" b="b"/>
                  <a:pathLst>
                    <a:path w="2037" h="1581" extrusionOk="0">
                      <a:moveTo>
                        <a:pt x="1003" y="0"/>
                      </a:moveTo>
                      <a:cubicBezTo>
                        <a:pt x="0" y="61"/>
                        <a:pt x="31" y="1581"/>
                        <a:pt x="1034" y="1581"/>
                      </a:cubicBezTo>
                      <a:cubicBezTo>
                        <a:pt x="2037"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5"/>
                <p:cNvSpPr/>
                <p:nvPr/>
              </p:nvSpPr>
              <p:spPr>
                <a:xfrm>
                  <a:off x="-8100" y="55725"/>
                  <a:ext cx="49725" cy="38825"/>
                </a:xfrm>
                <a:custGeom>
                  <a:avLst/>
                  <a:gdLst/>
                  <a:ahLst/>
                  <a:cxnLst/>
                  <a:rect l="l" t="t" r="r" b="b"/>
                  <a:pathLst>
                    <a:path w="1989" h="1553" extrusionOk="0">
                      <a:moveTo>
                        <a:pt x="1058" y="0"/>
                      </a:moveTo>
                      <a:cubicBezTo>
                        <a:pt x="1040" y="0"/>
                        <a:pt x="1022" y="1"/>
                        <a:pt x="1004" y="2"/>
                      </a:cubicBezTo>
                      <a:cubicBezTo>
                        <a:pt x="1" y="32"/>
                        <a:pt x="31" y="1552"/>
                        <a:pt x="1034" y="1552"/>
                      </a:cubicBezTo>
                      <a:cubicBezTo>
                        <a:pt x="1989" y="1522"/>
                        <a:pt x="1977" y="0"/>
                        <a:pt x="10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5"/>
                <p:cNvSpPr/>
                <p:nvPr/>
              </p:nvSpPr>
              <p:spPr>
                <a:xfrm>
                  <a:off x="434925" y="-187400"/>
                  <a:ext cx="50175" cy="38775"/>
                </a:xfrm>
                <a:custGeom>
                  <a:avLst/>
                  <a:gdLst/>
                  <a:ahLst/>
                  <a:cxnLst/>
                  <a:rect l="l" t="t" r="r" b="b"/>
                  <a:pathLst>
                    <a:path w="2007" h="1551" extrusionOk="0">
                      <a:moveTo>
                        <a:pt x="973" y="0"/>
                      </a:moveTo>
                      <a:cubicBezTo>
                        <a:pt x="0" y="31"/>
                        <a:pt x="31" y="1551"/>
                        <a:pt x="1034" y="1551"/>
                      </a:cubicBezTo>
                      <a:cubicBezTo>
                        <a:pt x="2007" y="1520"/>
                        <a:pt x="1976"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5"/>
                <p:cNvSpPr/>
                <p:nvPr/>
              </p:nvSpPr>
              <p:spPr>
                <a:xfrm>
                  <a:off x="639325" y="-751250"/>
                  <a:ext cx="49950" cy="39550"/>
                </a:xfrm>
                <a:custGeom>
                  <a:avLst/>
                  <a:gdLst/>
                  <a:ahLst/>
                  <a:cxnLst/>
                  <a:rect l="l" t="t" r="r" b="b"/>
                  <a:pathLst>
                    <a:path w="1998" h="1582" extrusionOk="0">
                      <a:moveTo>
                        <a:pt x="1003" y="0"/>
                      </a:moveTo>
                      <a:cubicBezTo>
                        <a:pt x="993" y="0"/>
                        <a:pt x="984" y="1"/>
                        <a:pt x="974" y="1"/>
                      </a:cubicBezTo>
                      <a:cubicBezTo>
                        <a:pt x="1" y="62"/>
                        <a:pt x="31" y="1581"/>
                        <a:pt x="1004" y="158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5"/>
                <p:cNvSpPr/>
                <p:nvPr/>
              </p:nvSpPr>
              <p:spPr>
                <a:xfrm>
                  <a:off x="1061075" y="-81050"/>
                  <a:ext cx="49700" cy="38800"/>
                </a:xfrm>
                <a:custGeom>
                  <a:avLst/>
                  <a:gdLst/>
                  <a:ahLst/>
                  <a:cxnLst/>
                  <a:rect l="l" t="t" r="r" b="b"/>
                  <a:pathLst>
                    <a:path w="1988" h="1552" extrusionOk="0">
                      <a:moveTo>
                        <a:pt x="1029" y="0"/>
                      </a:moveTo>
                      <a:cubicBezTo>
                        <a:pt x="1011" y="0"/>
                        <a:pt x="992" y="1"/>
                        <a:pt x="973" y="2"/>
                      </a:cubicBezTo>
                      <a:cubicBezTo>
                        <a:pt x="1" y="32"/>
                        <a:pt x="31" y="1552"/>
                        <a:pt x="100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5"/>
                <p:cNvSpPr/>
                <p:nvPr/>
              </p:nvSpPr>
              <p:spPr>
                <a:xfrm>
                  <a:off x="1229000" y="-547600"/>
                  <a:ext cx="49950" cy="38800"/>
                </a:xfrm>
                <a:custGeom>
                  <a:avLst/>
                  <a:gdLst/>
                  <a:ahLst/>
                  <a:cxnLst/>
                  <a:rect l="l" t="t" r="r" b="b"/>
                  <a:pathLst>
                    <a:path w="1998" h="1552" extrusionOk="0">
                      <a:moveTo>
                        <a:pt x="1003" y="0"/>
                      </a:moveTo>
                      <a:cubicBezTo>
                        <a:pt x="993" y="0"/>
                        <a:pt x="984" y="1"/>
                        <a:pt x="974" y="1"/>
                      </a:cubicBezTo>
                      <a:cubicBezTo>
                        <a:pt x="1" y="31"/>
                        <a:pt x="31" y="1551"/>
                        <a:pt x="1034" y="155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5"/>
                <p:cNvSpPr/>
                <p:nvPr/>
              </p:nvSpPr>
              <p:spPr>
                <a:xfrm>
                  <a:off x="430375" y="602875"/>
                  <a:ext cx="50175" cy="38800"/>
                </a:xfrm>
                <a:custGeom>
                  <a:avLst/>
                  <a:gdLst/>
                  <a:ahLst/>
                  <a:cxnLst/>
                  <a:rect l="l" t="t" r="r" b="b"/>
                  <a:pathLst>
                    <a:path w="2007" h="1552" extrusionOk="0">
                      <a:moveTo>
                        <a:pt x="973" y="1"/>
                      </a:moveTo>
                      <a:cubicBezTo>
                        <a:pt x="0" y="31"/>
                        <a:pt x="31" y="1551"/>
                        <a:pt x="1003" y="155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5"/>
                <p:cNvSpPr/>
                <p:nvPr/>
              </p:nvSpPr>
              <p:spPr>
                <a:xfrm>
                  <a:off x="1108200" y="1003325"/>
                  <a:ext cx="49925" cy="39550"/>
                </a:xfrm>
                <a:custGeom>
                  <a:avLst/>
                  <a:gdLst/>
                  <a:ahLst/>
                  <a:cxnLst/>
                  <a:rect l="l" t="t" r="r" b="b"/>
                  <a:pathLst>
                    <a:path w="1997" h="1582" extrusionOk="0">
                      <a:moveTo>
                        <a:pt x="1032" y="1"/>
                      </a:moveTo>
                      <a:cubicBezTo>
                        <a:pt x="1022" y="1"/>
                        <a:pt x="1013" y="1"/>
                        <a:pt x="1003" y="1"/>
                      </a:cubicBezTo>
                      <a:cubicBezTo>
                        <a:pt x="0" y="62"/>
                        <a:pt x="30" y="1582"/>
                        <a:pt x="1034" y="1582"/>
                      </a:cubicBezTo>
                      <a:cubicBezTo>
                        <a:pt x="1997" y="1492"/>
                        <a:pt x="1976"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5"/>
                <p:cNvSpPr/>
                <p:nvPr/>
              </p:nvSpPr>
              <p:spPr>
                <a:xfrm>
                  <a:off x="1688750" y="95275"/>
                  <a:ext cx="49950" cy="38775"/>
                </a:xfrm>
                <a:custGeom>
                  <a:avLst/>
                  <a:gdLst/>
                  <a:ahLst/>
                  <a:cxnLst/>
                  <a:rect l="l" t="t" r="r" b="b"/>
                  <a:pathLst>
                    <a:path w="1998" h="1551" extrusionOk="0">
                      <a:moveTo>
                        <a:pt x="1002" y="0"/>
                      </a:moveTo>
                      <a:cubicBezTo>
                        <a:pt x="992" y="0"/>
                        <a:pt x="983" y="0"/>
                        <a:pt x="973" y="1"/>
                      </a:cubicBezTo>
                      <a:cubicBezTo>
                        <a:pt x="0"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5"/>
                <p:cNvSpPr/>
                <p:nvPr/>
              </p:nvSpPr>
              <p:spPr>
                <a:xfrm>
                  <a:off x="-2025" y="1782975"/>
                  <a:ext cx="49950" cy="39550"/>
                </a:xfrm>
                <a:custGeom>
                  <a:avLst/>
                  <a:gdLst/>
                  <a:ahLst/>
                  <a:cxnLst/>
                  <a:rect l="l" t="t" r="r" b="b"/>
                  <a:pathLst>
                    <a:path w="1998" h="1582" extrusionOk="0">
                      <a:moveTo>
                        <a:pt x="1003" y="1"/>
                      </a:moveTo>
                      <a:cubicBezTo>
                        <a:pt x="993" y="1"/>
                        <a:pt x="983" y="1"/>
                        <a:pt x="974" y="1"/>
                      </a:cubicBezTo>
                      <a:cubicBezTo>
                        <a:pt x="1" y="62"/>
                        <a:pt x="31" y="1582"/>
                        <a:pt x="1004" y="1582"/>
                      </a:cubicBezTo>
                      <a:cubicBezTo>
                        <a:pt x="1997" y="1522"/>
                        <a:pt x="1977" y="1"/>
                        <a:pt x="100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55"/>
                <p:cNvSpPr/>
                <p:nvPr/>
              </p:nvSpPr>
              <p:spPr>
                <a:xfrm>
                  <a:off x="472925" y="1020025"/>
                  <a:ext cx="49725" cy="38825"/>
                </a:xfrm>
                <a:custGeom>
                  <a:avLst/>
                  <a:gdLst/>
                  <a:ahLst/>
                  <a:cxnLst/>
                  <a:rect l="l" t="t" r="r" b="b"/>
                  <a:pathLst>
                    <a:path w="1989" h="1553" extrusionOk="0">
                      <a:moveTo>
                        <a:pt x="1029" y="0"/>
                      </a:moveTo>
                      <a:cubicBezTo>
                        <a:pt x="1010" y="0"/>
                        <a:pt x="992" y="1"/>
                        <a:pt x="973" y="2"/>
                      </a:cubicBezTo>
                      <a:cubicBezTo>
                        <a:pt x="0" y="32"/>
                        <a:pt x="31" y="1552"/>
                        <a:pt x="103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55"/>
                <p:cNvSpPr/>
                <p:nvPr/>
              </p:nvSpPr>
              <p:spPr>
                <a:xfrm>
                  <a:off x="906050" y="2131775"/>
                  <a:ext cx="50175" cy="39550"/>
                </a:xfrm>
                <a:custGeom>
                  <a:avLst/>
                  <a:gdLst/>
                  <a:ahLst/>
                  <a:cxnLst/>
                  <a:rect l="l" t="t" r="r" b="b"/>
                  <a:pathLst>
                    <a:path w="2007" h="1582" extrusionOk="0">
                      <a:moveTo>
                        <a:pt x="973" y="1"/>
                      </a:moveTo>
                      <a:cubicBezTo>
                        <a:pt x="1" y="62"/>
                        <a:pt x="31" y="1581"/>
                        <a:pt x="1034" y="1581"/>
                      </a:cubicBezTo>
                      <a:cubicBezTo>
                        <a:pt x="2007" y="1521"/>
                        <a:pt x="1977"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5"/>
                <p:cNvSpPr/>
                <p:nvPr/>
              </p:nvSpPr>
              <p:spPr>
                <a:xfrm>
                  <a:off x="1998025" y="1166700"/>
                  <a:ext cx="50700" cy="38800"/>
                </a:xfrm>
                <a:custGeom>
                  <a:avLst/>
                  <a:gdLst/>
                  <a:ahLst/>
                  <a:cxnLst/>
                  <a:rect l="l" t="t" r="r" b="b"/>
                  <a:pathLst>
                    <a:path w="2028" h="1552" extrusionOk="0">
                      <a:moveTo>
                        <a:pt x="1032" y="1"/>
                      </a:moveTo>
                      <a:cubicBezTo>
                        <a:pt x="1023" y="1"/>
                        <a:pt x="1013" y="1"/>
                        <a:pt x="1004" y="1"/>
                      </a:cubicBezTo>
                      <a:cubicBezTo>
                        <a:pt x="0" y="32"/>
                        <a:pt x="61" y="1552"/>
                        <a:pt x="1034" y="1552"/>
                      </a:cubicBezTo>
                      <a:cubicBezTo>
                        <a:pt x="202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5"/>
                <p:cNvSpPr/>
                <p:nvPr/>
              </p:nvSpPr>
              <p:spPr>
                <a:xfrm>
                  <a:off x="1883275" y="694075"/>
                  <a:ext cx="51700" cy="38775"/>
                </a:xfrm>
                <a:custGeom>
                  <a:avLst/>
                  <a:gdLst/>
                  <a:ahLst/>
                  <a:cxnLst/>
                  <a:rect l="l" t="t" r="r" b="b"/>
                  <a:pathLst>
                    <a:path w="2068" h="1551" extrusionOk="0">
                      <a:moveTo>
                        <a:pt x="1004" y="0"/>
                      </a:moveTo>
                      <a:cubicBezTo>
                        <a:pt x="1" y="31"/>
                        <a:pt x="31" y="1550"/>
                        <a:pt x="1034" y="1550"/>
                      </a:cubicBezTo>
                      <a:cubicBezTo>
                        <a:pt x="2068" y="1520"/>
                        <a:pt x="2007"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5"/>
                <p:cNvSpPr/>
                <p:nvPr/>
              </p:nvSpPr>
              <p:spPr>
                <a:xfrm>
                  <a:off x="2175850" y="2087675"/>
                  <a:ext cx="51175" cy="38800"/>
                </a:xfrm>
                <a:custGeom>
                  <a:avLst/>
                  <a:gdLst/>
                  <a:ahLst/>
                  <a:cxnLst/>
                  <a:rect l="l" t="t" r="r" b="b"/>
                  <a:pathLst>
                    <a:path w="2047" h="1552" extrusionOk="0">
                      <a:moveTo>
                        <a:pt x="1061" y="0"/>
                      </a:moveTo>
                      <a:cubicBezTo>
                        <a:pt x="1042" y="0"/>
                        <a:pt x="1023" y="1"/>
                        <a:pt x="1003" y="2"/>
                      </a:cubicBezTo>
                      <a:cubicBezTo>
                        <a:pt x="0" y="32"/>
                        <a:pt x="30" y="1552"/>
                        <a:pt x="1033" y="1552"/>
                      </a:cubicBezTo>
                      <a:cubicBezTo>
                        <a:pt x="2047" y="1463"/>
                        <a:pt x="2008" y="0"/>
                        <a:pt x="10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5"/>
                <p:cNvSpPr/>
                <p:nvPr/>
              </p:nvSpPr>
              <p:spPr>
                <a:xfrm>
                  <a:off x="1482825" y="-914625"/>
                  <a:ext cx="49925" cy="39550"/>
                </a:xfrm>
                <a:custGeom>
                  <a:avLst/>
                  <a:gdLst/>
                  <a:ahLst/>
                  <a:cxnLst/>
                  <a:rect l="l" t="t" r="r" b="b"/>
                  <a:pathLst>
                    <a:path w="1997" h="1582" extrusionOk="0">
                      <a:moveTo>
                        <a:pt x="1001" y="0"/>
                      </a:moveTo>
                      <a:cubicBezTo>
                        <a:pt x="992" y="0"/>
                        <a:pt x="982" y="1"/>
                        <a:pt x="973" y="1"/>
                      </a:cubicBezTo>
                      <a:cubicBezTo>
                        <a:pt x="0" y="62"/>
                        <a:pt x="31" y="1581"/>
                        <a:pt x="1003" y="158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5"/>
                <p:cNvSpPr/>
                <p:nvPr/>
              </p:nvSpPr>
              <p:spPr>
                <a:xfrm>
                  <a:off x="2118850" y="-1399425"/>
                  <a:ext cx="50175" cy="38775"/>
                </a:xfrm>
                <a:custGeom>
                  <a:avLst/>
                  <a:gdLst/>
                  <a:ahLst/>
                  <a:cxnLst/>
                  <a:rect l="l" t="t" r="r" b="b"/>
                  <a:pathLst>
                    <a:path w="2007" h="1551" extrusionOk="0">
                      <a:moveTo>
                        <a:pt x="1003" y="0"/>
                      </a:moveTo>
                      <a:cubicBezTo>
                        <a:pt x="0" y="31"/>
                        <a:pt x="31" y="1551"/>
                        <a:pt x="1034" y="1551"/>
                      </a:cubicBezTo>
                      <a:cubicBezTo>
                        <a:pt x="2006"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5"/>
                <p:cNvSpPr/>
                <p:nvPr/>
              </p:nvSpPr>
              <p:spPr>
                <a:xfrm>
                  <a:off x="358175" y="-1695025"/>
                  <a:ext cx="50175" cy="38775"/>
                </a:xfrm>
                <a:custGeom>
                  <a:avLst/>
                  <a:gdLst/>
                  <a:ahLst/>
                  <a:cxnLst/>
                  <a:rect l="l" t="t" r="r" b="b"/>
                  <a:pathLst>
                    <a:path w="2007" h="1551" extrusionOk="0">
                      <a:moveTo>
                        <a:pt x="973" y="1"/>
                      </a:moveTo>
                      <a:cubicBezTo>
                        <a:pt x="1" y="31"/>
                        <a:pt x="31" y="1551"/>
                        <a:pt x="1004" y="1551"/>
                      </a:cubicBezTo>
                      <a:cubicBezTo>
                        <a:pt x="2007" y="1520"/>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5"/>
                <p:cNvSpPr/>
                <p:nvPr/>
              </p:nvSpPr>
              <p:spPr>
                <a:xfrm>
                  <a:off x="354375" y="2412175"/>
                  <a:ext cx="49925" cy="38775"/>
                </a:xfrm>
                <a:custGeom>
                  <a:avLst/>
                  <a:gdLst/>
                  <a:ahLst/>
                  <a:cxnLst/>
                  <a:rect l="l" t="t" r="r" b="b"/>
                  <a:pathLst>
                    <a:path w="1997" h="1551" extrusionOk="0">
                      <a:moveTo>
                        <a:pt x="1001" y="0"/>
                      </a:moveTo>
                      <a:cubicBezTo>
                        <a:pt x="992" y="0"/>
                        <a:pt x="983" y="0"/>
                        <a:pt x="973" y="1"/>
                      </a:cubicBezTo>
                      <a:cubicBezTo>
                        <a:pt x="1" y="31"/>
                        <a:pt x="31" y="1551"/>
                        <a:pt x="1004" y="155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5"/>
                <p:cNvSpPr/>
                <p:nvPr/>
              </p:nvSpPr>
              <p:spPr>
                <a:xfrm>
                  <a:off x="-702625" y="2644700"/>
                  <a:ext cx="50675" cy="39550"/>
                </a:xfrm>
                <a:custGeom>
                  <a:avLst/>
                  <a:gdLst/>
                  <a:ahLst/>
                  <a:cxnLst/>
                  <a:rect l="l" t="t" r="r" b="b"/>
                  <a:pathLst>
                    <a:path w="2027" h="1582" extrusionOk="0">
                      <a:moveTo>
                        <a:pt x="1031" y="0"/>
                      </a:moveTo>
                      <a:cubicBezTo>
                        <a:pt x="1022" y="0"/>
                        <a:pt x="1013" y="0"/>
                        <a:pt x="1003" y="1"/>
                      </a:cubicBezTo>
                      <a:cubicBezTo>
                        <a:pt x="0" y="62"/>
                        <a:pt x="61" y="1581"/>
                        <a:pt x="1034" y="1581"/>
                      </a:cubicBezTo>
                      <a:cubicBezTo>
                        <a:pt x="2027" y="1521"/>
                        <a:pt x="1977" y="0"/>
                        <a:pt x="103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5"/>
                <p:cNvSpPr/>
                <p:nvPr/>
              </p:nvSpPr>
              <p:spPr>
                <a:xfrm>
                  <a:off x="-911600" y="1169000"/>
                  <a:ext cx="50675" cy="38775"/>
                </a:xfrm>
                <a:custGeom>
                  <a:avLst/>
                  <a:gdLst/>
                  <a:ahLst/>
                  <a:cxnLst/>
                  <a:rect l="l" t="t" r="r" b="b"/>
                  <a:pathLst>
                    <a:path w="2027" h="1551" extrusionOk="0">
                      <a:moveTo>
                        <a:pt x="1032" y="0"/>
                      </a:moveTo>
                      <a:cubicBezTo>
                        <a:pt x="1023" y="0"/>
                        <a:pt x="1013" y="0"/>
                        <a:pt x="1003" y="1"/>
                      </a:cubicBezTo>
                      <a:cubicBezTo>
                        <a:pt x="0" y="31"/>
                        <a:pt x="61" y="1551"/>
                        <a:pt x="1034" y="1551"/>
                      </a:cubicBezTo>
                      <a:cubicBezTo>
                        <a:pt x="2027" y="149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5"/>
                <p:cNvSpPr/>
                <p:nvPr/>
              </p:nvSpPr>
              <p:spPr>
                <a:xfrm>
                  <a:off x="-735300" y="-475"/>
                  <a:ext cx="49925" cy="38775"/>
                </a:xfrm>
                <a:custGeom>
                  <a:avLst/>
                  <a:gdLst/>
                  <a:ahLst/>
                  <a:cxnLst/>
                  <a:rect l="l" t="t" r="r" b="b"/>
                  <a:pathLst>
                    <a:path w="1997" h="1551" extrusionOk="0">
                      <a:moveTo>
                        <a:pt x="1002" y="0"/>
                      </a:moveTo>
                      <a:cubicBezTo>
                        <a:pt x="993" y="0"/>
                        <a:pt x="983" y="0"/>
                        <a:pt x="973" y="1"/>
                      </a:cubicBezTo>
                      <a:cubicBezTo>
                        <a:pt x="0" y="31"/>
                        <a:pt x="31" y="1551"/>
                        <a:pt x="1003" y="1551"/>
                      </a:cubicBezTo>
                      <a:cubicBezTo>
                        <a:pt x="1996" y="1491"/>
                        <a:pt x="197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5"/>
                <p:cNvSpPr/>
                <p:nvPr/>
              </p:nvSpPr>
              <p:spPr>
                <a:xfrm>
                  <a:off x="-1120575" y="-650175"/>
                  <a:ext cx="50700" cy="38775"/>
                </a:xfrm>
                <a:custGeom>
                  <a:avLst/>
                  <a:gdLst/>
                  <a:ahLst/>
                  <a:cxnLst/>
                  <a:rect l="l" t="t" r="r" b="b"/>
                  <a:pathLst>
                    <a:path w="2028" h="1551" extrusionOk="0">
                      <a:moveTo>
                        <a:pt x="1032" y="0"/>
                      </a:moveTo>
                      <a:cubicBezTo>
                        <a:pt x="1022" y="0"/>
                        <a:pt x="1013" y="0"/>
                        <a:pt x="1004" y="1"/>
                      </a:cubicBezTo>
                      <a:cubicBezTo>
                        <a:pt x="0" y="31"/>
                        <a:pt x="61" y="1551"/>
                        <a:pt x="1034" y="1551"/>
                      </a:cubicBezTo>
                      <a:cubicBezTo>
                        <a:pt x="2027" y="152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5"/>
                <p:cNvSpPr/>
                <p:nvPr/>
              </p:nvSpPr>
              <p:spPr>
                <a:xfrm>
                  <a:off x="-618275" y="-1134975"/>
                  <a:ext cx="50175" cy="39525"/>
                </a:xfrm>
                <a:custGeom>
                  <a:avLst/>
                  <a:gdLst/>
                  <a:ahLst/>
                  <a:cxnLst/>
                  <a:rect l="l" t="t" r="r" b="b"/>
                  <a:pathLst>
                    <a:path w="2007" h="1581" extrusionOk="0">
                      <a:moveTo>
                        <a:pt x="973" y="0"/>
                      </a:moveTo>
                      <a:cubicBezTo>
                        <a:pt x="0" y="61"/>
                        <a:pt x="30" y="1581"/>
                        <a:pt x="1003" y="1581"/>
                      </a:cubicBezTo>
                      <a:cubicBezTo>
                        <a:pt x="2006" y="1520"/>
                        <a:pt x="1945"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55"/>
                <p:cNvSpPr/>
                <p:nvPr/>
              </p:nvSpPr>
              <p:spPr>
                <a:xfrm>
                  <a:off x="-649450" y="-1630450"/>
                  <a:ext cx="50700" cy="38800"/>
                </a:xfrm>
                <a:custGeom>
                  <a:avLst/>
                  <a:gdLst/>
                  <a:ahLst/>
                  <a:cxnLst/>
                  <a:rect l="l" t="t" r="r" b="b"/>
                  <a:pathLst>
                    <a:path w="2028" h="1552" extrusionOk="0">
                      <a:moveTo>
                        <a:pt x="1032" y="1"/>
                      </a:moveTo>
                      <a:cubicBezTo>
                        <a:pt x="1023" y="1"/>
                        <a:pt x="1013" y="1"/>
                        <a:pt x="1004" y="1"/>
                      </a:cubicBezTo>
                      <a:cubicBezTo>
                        <a:pt x="1" y="32"/>
                        <a:pt x="62" y="1551"/>
                        <a:pt x="1034" y="1551"/>
                      </a:cubicBezTo>
                      <a:lnTo>
                        <a:pt x="1034" y="1551"/>
                      </a:lnTo>
                      <a:cubicBezTo>
                        <a:pt x="2028" y="1521"/>
                        <a:pt x="1978"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5"/>
                <p:cNvSpPr/>
                <p:nvPr/>
              </p:nvSpPr>
              <p:spPr>
                <a:xfrm>
                  <a:off x="-3541600" y="-45575"/>
                  <a:ext cx="5511525" cy="5535325"/>
                </a:xfrm>
                <a:custGeom>
                  <a:avLst/>
                  <a:gdLst/>
                  <a:ahLst/>
                  <a:cxnLst/>
                  <a:rect l="l" t="t" r="r" b="b"/>
                  <a:pathLst>
                    <a:path w="220461" h="221413" extrusionOk="0">
                      <a:moveTo>
                        <a:pt x="104684" y="13993"/>
                      </a:moveTo>
                      <a:lnTo>
                        <a:pt x="125535" y="55909"/>
                      </a:lnTo>
                      <a:lnTo>
                        <a:pt x="114745" y="40559"/>
                      </a:lnTo>
                      <a:lnTo>
                        <a:pt x="114745" y="40407"/>
                      </a:lnTo>
                      <a:cubicBezTo>
                        <a:pt x="114745" y="40346"/>
                        <a:pt x="114684" y="40255"/>
                        <a:pt x="114593" y="40255"/>
                      </a:cubicBezTo>
                      <a:lnTo>
                        <a:pt x="71917" y="38462"/>
                      </a:lnTo>
                      <a:lnTo>
                        <a:pt x="104684" y="13993"/>
                      </a:lnTo>
                      <a:close/>
                      <a:moveTo>
                        <a:pt x="104896" y="13750"/>
                      </a:moveTo>
                      <a:lnTo>
                        <a:pt x="144654" y="26000"/>
                      </a:lnTo>
                      <a:lnTo>
                        <a:pt x="126477" y="57094"/>
                      </a:lnTo>
                      <a:lnTo>
                        <a:pt x="104896" y="13750"/>
                      </a:lnTo>
                      <a:close/>
                      <a:moveTo>
                        <a:pt x="126477" y="57854"/>
                      </a:moveTo>
                      <a:lnTo>
                        <a:pt x="151797" y="76061"/>
                      </a:lnTo>
                      <a:lnTo>
                        <a:pt x="135870" y="78219"/>
                      </a:lnTo>
                      <a:cubicBezTo>
                        <a:pt x="135809" y="78219"/>
                        <a:pt x="135718" y="78280"/>
                        <a:pt x="135718" y="78402"/>
                      </a:cubicBezTo>
                      <a:lnTo>
                        <a:pt x="135718" y="78432"/>
                      </a:lnTo>
                      <a:lnTo>
                        <a:pt x="128179" y="81715"/>
                      </a:lnTo>
                      <a:lnTo>
                        <a:pt x="126477" y="57854"/>
                      </a:lnTo>
                      <a:close/>
                      <a:moveTo>
                        <a:pt x="114471" y="41653"/>
                      </a:moveTo>
                      <a:lnTo>
                        <a:pt x="118483" y="85180"/>
                      </a:lnTo>
                      <a:lnTo>
                        <a:pt x="106082" y="66274"/>
                      </a:lnTo>
                      <a:lnTo>
                        <a:pt x="106203" y="66183"/>
                      </a:lnTo>
                      <a:lnTo>
                        <a:pt x="114471" y="41653"/>
                      </a:lnTo>
                      <a:close/>
                      <a:moveTo>
                        <a:pt x="114836" y="41258"/>
                      </a:moveTo>
                      <a:lnTo>
                        <a:pt x="126265" y="57550"/>
                      </a:lnTo>
                      <a:cubicBezTo>
                        <a:pt x="126234" y="57581"/>
                        <a:pt x="126173" y="57611"/>
                        <a:pt x="126143" y="57702"/>
                      </a:cubicBezTo>
                      <a:lnTo>
                        <a:pt x="118818" y="85332"/>
                      </a:lnTo>
                      <a:lnTo>
                        <a:pt x="114836" y="41258"/>
                      </a:lnTo>
                      <a:close/>
                      <a:moveTo>
                        <a:pt x="126265" y="58827"/>
                      </a:moveTo>
                      <a:lnTo>
                        <a:pt x="127876" y="81867"/>
                      </a:lnTo>
                      <a:lnTo>
                        <a:pt x="119152" y="85575"/>
                      </a:lnTo>
                      <a:lnTo>
                        <a:pt x="119152" y="85575"/>
                      </a:lnTo>
                      <a:lnTo>
                        <a:pt x="126265" y="58827"/>
                      </a:lnTo>
                      <a:close/>
                      <a:moveTo>
                        <a:pt x="71066" y="39313"/>
                      </a:moveTo>
                      <a:lnTo>
                        <a:pt x="87784" y="60255"/>
                      </a:lnTo>
                      <a:cubicBezTo>
                        <a:pt x="87723" y="60286"/>
                        <a:pt x="87723" y="60316"/>
                        <a:pt x="87692" y="60347"/>
                      </a:cubicBezTo>
                      <a:lnTo>
                        <a:pt x="84166" y="85818"/>
                      </a:lnTo>
                      <a:lnTo>
                        <a:pt x="35381" y="63690"/>
                      </a:lnTo>
                      <a:lnTo>
                        <a:pt x="71066" y="39313"/>
                      </a:lnTo>
                      <a:close/>
                      <a:moveTo>
                        <a:pt x="87996" y="61015"/>
                      </a:moveTo>
                      <a:lnTo>
                        <a:pt x="103437" y="94754"/>
                      </a:lnTo>
                      <a:lnTo>
                        <a:pt x="84531" y="85970"/>
                      </a:lnTo>
                      <a:lnTo>
                        <a:pt x="87996" y="61015"/>
                      </a:lnTo>
                      <a:close/>
                      <a:moveTo>
                        <a:pt x="88179" y="60407"/>
                      </a:moveTo>
                      <a:lnTo>
                        <a:pt x="105808" y="66243"/>
                      </a:lnTo>
                      <a:cubicBezTo>
                        <a:pt x="105778" y="66274"/>
                        <a:pt x="105747" y="66335"/>
                        <a:pt x="105778" y="66395"/>
                      </a:cubicBezTo>
                      <a:lnTo>
                        <a:pt x="106872" y="96335"/>
                      </a:lnTo>
                      <a:lnTo>
                        <a:pt x="103954" y="94967"/>
                      </a:lnTo>
                      <a:lnTo>
                        <a:pt x="88179" y="60407"/>
                      </a:lnTo>
                      <a:close/>
                      <a:moveTo>
                        <a:pt x="106112" y="67034"/>
                      </a:moveTo>
                      <a:lnTo>
                        <a:pt x="118544" y="85970"/>
                      </a:lnTo>
                      <a:lnTo>
                        <a:pt x="107845" y="96821"/>
                      </a:lnTo>
                      <a:lnTo>
                        <a:pt x="107176" y="96517"/>
                      </a:lnTo>
                      <a:lnTo>
                        <a:pt x="106112" y="67034"/>
                      </a:lnTo>
                      <a:close/>
                      <a:moveTo>
                        <a:pt x="107237" y="96943"/>
                      </a:moveTo>
                      <a:lnTo>
                        <a:pt x="107571" y="97095"/>
                      </a:lnTo>
                      <a:lnTo>
                        <a:pt x="107237" y="97429"/>
                      </a:lnTo>
                      <a:lnTo>
                        <a:pt x="107237" y="96943"/>
                      </a:lnTo>
                      <a:close/>
                      <a:moveTo>
                        <a:pt x="104136" y="95514"/>
                      </a:moveTo>
                      <a:lnTo>
                        <a:pt x="106842" y="96761"/>
                      </a:lnTo>
                      <a:lnTo>
                        <a:pt x="106872" y="97794"/>
                      </a:lnTo>
                      <a:lnTo>
                        <a:pt x="105747" y="98949"/>
                      </a:lnTo>
                      <a:lnTo>
                        <a:pt x="104136" y="95514"/>
                      </a:lnTo>
                      <a:close/>
                      <a:moveTo>
                        <a:pt x="136022" y="78554"/>
                      </a:moveTo>
                      <a:lnTo>
                        <a:pt x="181007" y="81168"/>
                      </a:lnTo>
                      <a:lnTo>
                        <a:pt x="141736" y="101198"/>
                      </a:lnTo>
                      <a:lnTo>
                        <a:pt x="136022" y="78554"/>
                      </a:lnTo>
                      <a:close/>
                      <a:moveTo>
                        <a:pt x="35199" y="64511"/>
                      </a:moveTo>
                      <a:lnTo>
                        <a:pt x="73194" y="97551"/>
                      </a:lnTo>
                      <a:lnTo>
                        <a:pt x="41157" y="101533"/>
                      </a:lnTo>
                      <a:lnTo>
                        <a:pt x="35199" y="64511"/>
                      </a:lnTo>
                      <a:close/>
                      <a:moveTo>
                        <a:pt x="106933" y="98280"/>
                      </a:moveTo>
                      <a:lnTo>
                        <a:pt x="107024" y="101806"/>
                      </a:lnTo>
                      <a:lnTo>
                        <a:pt x="107024" y="101806"/>
                      </a:lnTo>
                      <a:lnTo>
                        <a:pt x="105899" y="99314"/>
                      </a:lnTo>
                      <a:lnTo>
                        <a:pt x="106933" y="98280"/>
                      </a:lnTo>
                      <a:close/>
                      <a:moveTo>
                        <a:pt x="127845" y="82201"/>
                      </a:moveTo>
                      <a:lnTo>
                        <a:pt x="129517" y="106396"/>
                      </a:lnTo>
                      <a:lnTo>
                        <a:pt x="119000" y="86000"/>
                      </a:lnTo>
                      <a:lnTo>
                        <a:pt x="127845" y="82201"/>
                      </a:lnTo>
                      <a:close/>
                      <a:moveTo>
                        <a:pt x="118726" y="86244"/>
                      </a:moveTo>
                      <a:lnTo>
                        <a:pt x="129334" y="106821"/>
                      </a:lnTo>
                      <a:lnTo>
                        <a:pt x="108179" y="96943"/>
                      </a:lnTo>
                      <a:lnTo>
                        <a:pt x="118726" y="86244"/>
                      </a:lnTo>
                      <a:close/>
                      <a:moveTo>
                        <a:pt x="135718" y="78827"/>
                      </a:moveTo>
                      <a:lnTo>
                        <a:pt x="141432" y="101350"/>
                      </a:lnTo>
                      <a:lnTo>
                        <a:pt x="129942" y="107217"/>
                      </a:lnTo>
                      <a:lnTo>
                        <a:pt x="128210" y="82049"/>
                      </a:lnTo>
                      <a:lnTo>
                        <a:pt x="135718" y="78827"/>
                      </a:lnTo>
                      <a:close/>
                      <a:moveTo>
                        <a:pt x="84470" y="86335"/>
                      </a:moveTo>
                      <a:lnTo>
                        <a:pt x="103650" y="95271"/>
                      </a:lnTo>
                      <a:lnTo>
                        <a:pt x="105474" y="99223"/>
                      </a:lnTo>
                      <a:lnTo>
                        <a:pt x="90610" y="114299"/>
                      </a:lnTo>
                      <a:lnTo>
                        <a:pt x="74318" y="97733"/>
                      </a:lnTo>
                      <a:lnTo>
                        <a:pt x="84470" y="86335"/>
                      </a:lnTo>
                      <a:close/>
                      <a:moveTo>
                        <a:pt x="35169" y="63964"/>
                      </a:moveTo>
                      <a:lnTo>
                        <a:pt x="84136" y="86152"/>
                      </a:lnTo>
                      <a:lnTo>
                        <a:pt x="73893" y="97642"/>
                      </a:lnTo>
                      <a:lnTo>
                        <a:pt x="73862" y="97672"/>
                      </a:lnTo>
                      <a:cubicBezTo>
                        <a:pt x="73832" y="97733"/>
                        <a:pt x="73832" y="97824"/>
                        <a:pt x="73893" y="97885"/>
                      </a:cubicBezTo>
                      <a:lnTo>
                        <a:pt x="90276" y="114512"/>
                      </a:lnTo>
                      <a:lnTo>
                        <a:pt x="41521" y="103964"/>
                      </a:lnTo>
                      <a:lnTo>
                        <a:pt x="41187" y="101837"/>
                      </a:lnTo>
                      <a:lnTo>
                        <a:pt x="73589" y="97824"/>
                      </a:lnTo>
                      <a:cubicBezTo>
                        <a:pt x="73680" y="97824"/>
                        <a:pt x="73710" y="97794"/>
                        <a:pt x="73741" y="97703"/>
                      </a:cubicBezTo>
                      <a:cubicBezTo>
                        <a:pt x="73802" y="97642"/>
                        <a:pt x="73741" y="97551"/>
                        <a:pt x="73710" y="97520"/>
                      </a:cubicBezTo>
                      <a:lnTo>
                        <a:pt x="35169" y="63964"/>
                      </a:lnTo>
                      <a:close/>
                      <a:moveTo>
                        <a:pt x="40853" y="101897"/>
                      </a:moveTo>
                      <a:lnTo>
                        <a:pt x="41187" y="104116"/>
                      </a:lnTo>
                      <a:cubicBezTo>
                        <a:pt x="41187" y="104177"/>
                        <a:pt x="41217" y="104207"/>
                        <a:pt x="41278" y="104238"/>
                      </a:cubicBezTo>
                      <a:cubicBezTo>
                        <a:pt x="41217" y="104268"/>
                        <a:pt x="41187" y="104268"/>
                        <a:pt x="41187" y="104359"/>
                      </a:cubicBezTo>
                      <a:lnTo>
                        <a:pt x="33223" y="129345"/>
                      </a:lnTo>
                      <a:lnTo>
                        <a:pt x="700" y="106913"/>
                      </a:lnTo>
                      <a:lnTo>
                        <a:pt x="40853" y="101897"/>
                      </a:lnTo>
                      <a:close/>
                      <a:moveTo>
                        <a:pt x="180946" y="81593"/>
                      </a:moveTo>
                      <a:lnTo>
                        <a:pt x="150611" y="136305"/>
                      </a:lnTo>
                      <a:lnTo>
                        <a:pt x="141827" y="101533"/>
                      </a:lnTo>
                      <a:lnTo>
                        <a:pt x="180946" y="81593"/>
                      </a:lnTo>
                      <a:close/>
                      <a:moveTo>
                        <a:pt x="107936" y="97247"/>
                      </a:moveTo>
                      <a:lnTo>
                        <a:pt x="129638" y="107369"/>
                      </a:lnTo>
                      <a:lnTo>
                        <a:pt x="129730" y="107521"/>
                      </a:lnTo>
                      <a:cubicBezTo>
                        <a:pt x="129752" y="107565"/>
                        <a:pt x="129823" y="107593"/>
                        <a:pt x="129883" y="107593"/>
                      </a:cubicBezTo>
                      <a:cubicBezTo>
                        <a:pt x="129905" y="107593"/>
                        <a:pt x="129926" y="107589"/>
                        <a:pt x="129942" y="107581"/>
                      </a:cubicBezTo>
                      <a:lnTo>
                        <a:pt x="141493" y="101685"/>
                      </a:lnTo>
                      <a:lnTo>
                        <a:pt x="150338" y="136761"/>
                      </a:lnTo>
                      <a:lnTo>
                        <a:pt x="149487" y="138342"/>
                      </a:lnTo>
                      <a:lnTo>
                        <a:pt x="119091" y="127642"/>
                      </a:lnTo>
                      <a:cubicBezTo>
                        <a:pt x="119067" y="127634"/>
                        <a:pt x="119044" y="127631"/>
                        <a:pt x="119024" y="127631"/>
                      </a:cubicBezTo>
                      <a:cubicBezTo>
                        <a:pt x="118967" y="127631"/>
                        <a:pt x="118923" y="127659"/>
                        <a:pt x="118878" y="127703"/>
                      </a:cubicBezTo>
                      <a:lnTo>
                        <a:pt x="118878" y="127673"/>
                      </a:lnTo>
                      <a:lnTo>
                        <a:pt x="107419" y="102657"/>
                      </a:lnTo>
                      <a:lnTo>
                        <a:pt x="107267" y="97946"/>
                      </a:lnTo>
                      <a:lnTo>
                        <a:pt x="107936" y="97247"/>
                      </a:lnTo>
                      <a:close/>
                      <a:moveTo>
                        <a:pt x="150490" y="137308"/>
                      </a:moveTo>
                      <a:lnTo>
                        <a:pt x="150915" y="138889"/>
                      </a:lnTo>
                      <a:lnTo>
                        <a:pt x="149821" y="138524"/>
                      </a:lnTo>
                      <a:lnTo>
                        <a:pt x="150490" y="137308"/>
                      </a:lnTo>
                      <a:close/>
                      <a:moveTo>
                        <a:pt x="41552" y="104359"/>
                      </a:moveTo>
                      <a:lnTo>
                        <a:pt x="90337" y="114876"/>
                      </a:lnTo>
                      <a:lnTo>
                        <a:pt x="89212" y="140834"/>
                      </a:lnTo>
                      <a:lnTo>
                        <a:pt x="54987" y="137339"/>
                      </a:lnTo>
                      <a:lnTo>
                        <a:pt x="41552" y="104359"/>
                      </a:lnTo>
                      <a:close/>
                      <a:moveTo>
                        <a:pt x="107419" y="103600"/>
                      </a:moveTo>
                      <a:lnTo>
                        <a:pt x="118483" y="127764"/>
                      </a:lnTo>
                      <a:lnTo>
                        <a:pt x="108817" y="142384"/>
                      </a:lnTo>
                      <a:lnTo>
                        <a:pt x="107419" y="103600"/>
                      </a:lnTo>
                      <a:close/>
                      <a:moveTo>
                        <a:pt x="105626" y="99557"/>
                      </a:moveTo>
                      <a:lnTo>
                        <a:pt x="107085" y="102718"/>
                      </a:lnTo>
                      <a:lnTo>
                        <a:pt x="108513" y="142749"/>
                      </a:lnTo>
                      <a:lnTo>
                        <a:pt x="89607" y="140865"/>
                      </a:lnTo>
                      <a:lnTo>
                        <a:pt x="90702" y="114724"/>
                      </a:lnTo>
                      <a:cubicBezTo>
                        <a:pt x="90702" y="114694"/>
                        <a:pt x="90732" y="114694"/>
                        <a:pt x="90732" y="114694"/>
                      </a:cubicBezTo>
                      <a:lnTo>
                        <a:pt x="105626" y="99557"/>
                      </a:lnTo>
                      <a:close/>
                      <a:moveTo>
                        <a:pt x="181220" y="81897"/>
                      </a:moveTo>
                      <a:lnTo>
                        <a:pt x="170308" y="145728"/>
                      </a:lnTo>
                      <a:lnTo>
                        <a:pt x="151311" y="139041"/>
                      </a:lnTo>
                      <a:lnTo>
                        <a:pt x="150733" y="136852"/>
                      </a:lnTo>
                      <a:lnTo>
                        <a:pt x="181220" y="81897"/>
                      </a:lnTo>
                      <a:close/>
                      <a:moveTo>
                        <a:pt x="119486" y="128220"/>
                      </a:moveTo>
                      <a:lnTo>
                        <a:pt x="149274" y="138706"/>
                      </a:lnTo>
                      <a:lnTo>
                        <a:pt x="139791" y="155850"/>
                      </a:lnTo>
                      <a:lnTo>
                        <a:pt x="119486" y="128220"/>
                      </a:lnTo>
                      <a:close/>
                      <a:moveTo>
                        <a:pt x="89577" y="141168"/>
                      </a:moveTo>
                      <a:lnTo>
                        <a:pt x="108453" y="143083"/>
                      </a:lnTo>
                      <a:lnTo>
                        <a:pt x="88300" y="170470"/>
                      </a:lnTo>
                      <a:lnTo>
                        <a:pt x="89577" y="141168"/>
                      </a:lnTo>
                      <a:close/>
                      <a:moveTo>
                        <a:pt x="151432" y="139436"/>
                      </a:moveTo>
                      <a:lnTo>
                        <a:pt x="170278" y="146062"/>
                      </a:lnTo>
                      <a:lnTo>
                        <a:pt x="163317" y="186640"/>
                      </a:lnTo>
                      <a:lnTo>
                        <a:pt x="151432" y="139436"/>
                      </a:lnTo>
                      <a:close/>
                      <a:moveTo>
                        <a:pt x="118848" y="127886"/>
                      </a:moveTo>
                      <a:cubicBezTo>
                        <a:pt x="118848" y="127916"/>
                        <a:pt x="118848" y="127946"/>
                        <a:pt x="118909" y="127946"/>
                      </a:cubicBezTo>
                      <a:lnTo>
                        <a:pt x="139639" y="156184"/>
                      </a:lnTo>
                      <a:lnTo>
                        <a:pt x="121705" y="188464"/>
                      </a:lnTo>
                      <a:lnTo>
                        <a:pt x="118970" y="173722"/>
                      </a:lnTo>
                      <a:cubicBezTo>
                        <a:pt x="118970" y="173661"/>
                        <a:pt x="118878" y="173570"/>
                        <a:pt x="118818" y="173570"/>
                      </a:cubicBezTo>
                      <a:lnTo>
                        <a:pt x="88787" y="170835"/>
                      </a:lnTo>
                      <a:lnTo>
                        <a:pt x="88574" y="170743"/>
                      </a:lnTo>
                      <a:lnTo>
                        <a:pt x="108878" y="143175"/>
                      </a:lnTo>
                      <a:cubicBezTo>
                        <a:pt x="108909" y="143144"/>
                        <a:pt x="108909" y="143114"/>
                        <a:pt x="108909" y="143083"/>
                      </a:cubicBezTo>
                      <a:lnTo>
                        <a:pt x="108909" y="142992"/>
                      </a:lnTo>
                      <a:lnTo>
                        <a:pt x="118848" y="127886"/>
                      </a:lnTo>
                      <a:close/>
                      <a:moveTo>
                        <a:pt x="89577" y="171290"/>
                      </a:moveTo>
                      <a:lnTo>
                        <a:pt x="118635" y="173935"/>
                      </a:lnTo>
                      <a:lnTo>
                        <a:pt x="121401" y="189041"/>
                      </a:lnTo>
                      <a:lnTo>
                        <a:pt x="89577" y="171290"/>
                      </a:lnTo>
                      <a:close/>
                      <a:moveTo>
                        <a:pt x="139851" y="156488"/>
                      </a:moveTo>
                      <a:lnTo>
                        <a:pt x="162831" y="187704"/>
                      </a:lnTo>
                      <a:lnTo>
                        <a:pt x="121736" y="189133"/>
                      </a:lnTo>
                      <a:lnTo>
                        <a:pt x="121766" y="189072"/>
                      </a:lnTo>
                      <a:lnTo>
                        <a:pt x="139851" y="156488"/>
                      </a:lnTo>
                      <a:close/>
                      <a:moveTo>
                        <a:pt x="117652" y="0"/>
                      </a:moveTo>
                      <a:cubicBezTo>
                        <a:pt x="117634" y="0"/>
                        <a:pt x="117617" y="4"/>
                        <a:pt x="117602" y="11"/>
                      </a:cubicBezTo>
                      <a:lnTo>
                        <a:pt x="79121" y="12018"/>
                      </a:lnTo>
                      <a:cubicBezTo>
                        <a:pt x="78999" y="12048"/>
                        <a:pt x="78969" y="12139"/>
                        <a:pt x="78999" y="12261"/>
                      </a:cubicBezTo>
                      <a:cubicBezTo>
                        <a:pt x="79021" y="12327"/>
                        <a:pt x="79075" y="12376"/>
                        <a:pt x="79137" y="12376"/>
                      </a:cubicBezTo>
                      <a:cubicBezTo>
                        <a:pt x="79161" y="12376"/>
                        <a:pt x="79187" y="12369"/>
                        <a:pt x="79212" y="12352"/>
                      </a:cubicBezTo>
                      <a:lnTo>
                        <a:pt x="116994" y="589"/>
                      </a:lnTo>
                      <a:lnTo>
                        <a:pt x="104744" y="13385"/>
                      </a:lnTo>
                      <a:cubicBezTo>
                        <a:pt x="104714" y="13446"/>
                        <a:pt x="104714" y="13477"/>
                        <a:pt x="104714" y="13537"/>
                      </a:cubicBezTo>
                      <a:cubicBezTo>
                        <a:pt x="104684" y="13537"/>
                        <a:pt x="104653" y="13537"/>
                        <a:pt x="104592" y="13598"/>
                      </a:cubicBezTo>
                      <a:lnTo>
                        <a:pt x="71279" y="38462"/>
                      </a:lnTo>
                      <a:cubicBezTo>
                        <a:pt x="71218" y="38523"/>
                        <a:pt x="71218" y="38583"/>
                        <a:pt x="71218" y="38675"/>
                      </a:cubicBezTo>
                      <a:cubicBezTo>
                        <a:pt x="71248" y="38735"/>
                        <a:pt x="71279" y="38766"/>
                        <a:pt x="71370" y="38766"/>
                      </a:cubicBezTo>
                      <a:lnTo>
                        <a:pt x="114380" y="40589"/>
                      </a:lnTo>
                      <a:lnTo>
                        <a:pt x="114380" y="40802"/>
                      </a:lnTo>
                      <a:lnTo>
                        <a:pt x="105869" y="65939"/>
                      </a:lnTo>
                      <a:lnTo>
                        <a:pt x="88088" y="60043"/>
                      </a:lnTo>
                      <a:lnTo>
                        <a:pt x="71218" y="38979"/>
                      </a:lnTo>
                      <a:cubicBezTo>
                        <a:pt x="71160" y="38921"/>
                        <a:pt x="71115" y="38900"/>
                        <a:pt x="71066" y="38900"/>
                      </a:cubicBezTo>
                      <a:cubicBezTo>
                        <a:pt x="71037" y="38900"/>
                        <a:pt x="71008" y="38907"/>
                        <a:pt x="70975" y="38918"/>
                      </a:cubicBezTo>
                      <a:lnTo>
                        <a:pt x="34925" y="63599"/>
                      </a:lnTo>
                      <a:cubicBezTo>
                        <a:pt x="34895" y="63629"/>
                        <a:pt x="34834" y="63690"/>
                        <a:pt x="34834" y="63751"/>
                      </a:cubicBezTo>
                      <a:cubicBezTo>
                        <a:pt x="34834" y="63781"/>
                        <a:pt x="34834" y="63812"/>
                        <a:pt x="34895" y="63842"/>
                      </a:cubicBezTo>
                      <a:cubicBezTo>
                        <a:pt x="34834" y="63842"/>
                        <a:pt x="34834" y="63842"/>
                        <a:pt x="34804" y="63903"/>
                      </a:cubicBezTo>
                      <a:cubicBezTo>
                        <a:pt x="34743" y="63933"/>
                        <a:pt x="34713" y="63994"/>
                        <a:pt x="34743" y="64085"/>
                      </a:cubicBezTo>
                      <a:lnTo>
                        <a:pt x="40792" y="101593"/>
                      </a:lnTo>
                      <a:lnTo>
                        <a:pt x="153" y="106639"/>
                      </a:lnTo>
                      <a:cubicBezTo>
                        <a:pt x="92" y="106639"/>
                        <a:pt x="1" y="106700"/>
                        <a:pt x="1" y="106791"/>
                      </a:cubicBezTo>
                      <a:cubicBezTo>
                        <a:pt x="1" y="106852"/>
                        <a:pt x="1" y="106913"/>
                        <a:pt x="62" y="106943"/>
                      </a:cubicBezTo>
                      <a:lnTo>
                        <a:pt x="92" y="106973"/>
                      </a:lnTo>
                      <a:lnTo>
                        <a:pt x="33193" y="129861"/>
                      </a:lnTo>
                      <a:cubicBezTo>
                        <a:pt x="33223" y="129892"/>
                        <a:pt x="33284" y="129892"/>
                        <a:pt x="33345" y="129892"/>
                      </a:cubicBezTo>
                      <a:lnTo>
                        <a:pt x="33436" y="129770"/>
                      </a:lnTo>
                      <a:lnTo>
                        <a:pt x="41400" y="105028"/>
                      </a:lnTo>
                      <a:lnTo>
                        <a:pt x="54683" y="137673"/>
                      </a:lnTo>
                      <a:cubicBezTo>
                        <a:pt x="54713" y="137764"/>
                        <a:pt x="54774" y="137795"/>
                        <a:pt x="54835" y="137795"/>
                      </a:cubicBezTo>
                      <a:lnTo>
                        <a:pt x="89182" y="141290"/>
                      </a:lnTo>
                      <a:lnTo>
                        <a:pt x="87936" y="171078"/>
                      </a:lnTo>
                      <a:cubicBezTo>
                        <a:pt x="87936" y="171138"/>
                        <a:pt x="87996" y="171260"/>
                        <a:pt x="88088" y="171260"/>
                      </a:cubicBezTo>
                      <a:lnTo>
                        <a:pt x="88695" y="171290"/>
                      </a:lnTo>
                      <a:lnTo>
                        <a:pt x="121492" y="189589"/>
                      </a:lnTo>
                      <a:cubicBezTo>
                        <a:pt x="121523" y="189589"/>
                        <a:pt x="121553" y="189619"/>
                        <a:pt x="121553" y="189619"/>
                      </a:cubicBezTo>
                      <a:lnTo>
                        <a:pt x="163135" y="188160"/>
                      </a:lnTo>
                      <a:cubicBezTo>
                        <a:pt x="163195" y="188160"/>
                        <a:pt x="163226" y="188130"/>
                        <a:pt x="163286" y="188069"/>
                      </a:cubicBezTo>
                      <a:cubicBezTo>
                        <a:pt x="163317" y="187978"/>
                        <a:pt x="163317" y="187947"/>
                        <a:pt x="163286" y="187856"/>
                      </a:cubicBezTo>
                      <a:lnTo>
                        <a:pt x="140034" y="156214"/>
                      </a:lnTo>
                      <a:lnTo>
                        <a:pt x="149639" y="138828"/>
                      </a:lnTo>
                      <a:lnTo>
                        <a:pt x="151007" y="139314"/>
                      </a:lnTo>
                      <a:lnTo>
                        <a:pt x="163195" y="187552"/>
                      </a:lnTo>
                      <a:cubicBezTo>
                        <a:pt x="163226" y="187643"/>
                        <a:pt x="163286" y="187704"/>
                        <a:pt x="163378" y="187704"/>
                      </a:cubicBezTo>
                      <a:cubicBezTo>
                        <a:pt x="163469" y="187704"/>
                        <a:pt x="163530" y="187643"/>
                        <a:pt x="163530" y="187552"/>
                      </a:cubicBezTo>
                      <a:lnTo>
                        <a:pt x="170612" y="146214"/>
                      </a:lnTo>
                      <a:lnTo>
                        <a:pt x="185627" y="151503"/>
                      </a:lnTo>
                      <a:lnTo>
                        <a:pt x="187512" y="174330"/>
                      </a:lnTo>
                      <a:cubicBezTo>
                        <a:pt x="187512" y="174421"/>
                        <a:pt x="187603" y="174482"/>
                        <a:pt x="187664" y="174482"/>
                      </a:cubicBezTo>
                      <a:lnTo>
                        <a:pt x="219427" y="179315"/>
                      </a:lnTo>
                      <a:lnTo>
                        <a:pt x="220066" y="221230"/>
                      </a:lnTo>
                      <a:cubicBezTo>
                        <a:pt x="220066" y="221322"/>
                        <a:pt x="220157" y="221413"/>
                        <a:pt x="220278" y="221413"/>
                      </a:cubicBezTo>
                      <a:cubicBezTo>
                        <a:pt x="220370" y="221413"/>
                        <a:pt x="220461" y="221291"/>
                        <a:pt x="220461" y="221230"/>
                      </a:cubicBezTo>
                      <a:lnTo>
                        <a:pt x="219823" y="179163"/>
                      </a:lnTo>
                      <a:cubicBezTo>
                        <a:pt x="219823" y="179102"/>
                        <a:pt x="219731" y="179011"/>
                        <a:pt x="219671" y="178981"/>
                      </a:cubicBezTo>
                      <a:lnTo>
                        <a:pt x="187846" y="174148"/>
                      </a:lnTo>
                      <a:lnTo>
                        <a:pt x="185962" y="151351"/>
                      </a:lnTo>
                      <a:cubicBezTo>
                        <a:pt x="185962" y="151290"/>
                        <a:pt x="185931" y="151199"/>
                        <a:pt x="185840" y="151199"/>
                      </a:cubicBezTo>
                      <a:lnTo>
                        <a:pt x="170642" y="145849"/>
                      </a:lnTo>
                      <a:lnTo>
                        <a:pt x="181706" y="81076"/>
                      </a:lnTo>
                      <a:cubicBezTo>
                        <a:pt x="181706" y="81016"/>
                        <a:pt x="181706" y="80955"/>
                        <a:pt x="181676" y="80924"/>
                      </a:cubicBezTo>
                      <a:cubicBezTo>
                        <a:pt x="181615" y="80864"/>
                        <a:pt x="181585" y="80833"/>
                        <a:pt x="181554" y="80833"/>
                      </a:cubicBezTo>
                      <a:lnTo>
                        <a:pt x="137785" y="78280"/>
                      </a:lnTo>
                      <a:lnTo>
                        <a:pt x="152283" y="76304"/>
                      </a:lnTo>
                      <a:cubicBezTo>
                        <a:pt x="152374" y="76304"/>
                        <a:pt x="152405" y="76244"/>
                        <a:pt x="152435" y="76213"/>
                      </a:cubicBezTo>
                      <a:cubicBezTo>
                        <a:pt x="152496" y="76122"/>
                        <a:pt x="152435" y="76061"/>
                        <a:pt x="152374" y="76000"/>
                      </a:cubicBezTo>
                      <a:lnTo>
                        <a:pt x="126720" y="57520"/>
                      </a:lnTo>
                      <a:lnTo>
                        <a:pt x="126690" y="57429"/>
                      </a:lnTo>
                      <a:lnTo>
                        <a:pt x="145049" y="25969"/>
                      </a:lnTo>
                      <a:cubicBezTo>
                        <a:pt x="145079" y="25939"/>
                        <a:pt x="145079" y="25848"/>
                        <a:pt x="145049" y="25817"/>
                      </a:cubicBezTo>
                      <a:cubicBezTo>
                        <a:pt x="145049" y="25787"/>
                        <a:pt x="144958" y="25756"/>
                        <a:pt x="144927" y="25696"/>
                      </a:cubicBezTo>
                      <a:lnTo>
                        <a:pt x="105200" y="13416"/>
                      </a:lnTo>
                      <a:lnTo>
                        <a:pt x="117754" y="315"/>
                      </a:lnTo>
                      <a:cubicBezTo>
                        <a:pt x="117815" y="255"/>
                        <a:pt x="117815" y="163"/>
                        <a:pt x="117784" y="103"/>
                      </a:cubicBezTo>
                      <a:cubicBezTo>
                        <a:pt x="117761" y="34"/>
                        <a:pt x="117704" y="0"/>
                        <a:pt x="11765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55"/>
                <p:cNvSpPr/>
                <p:nvPr/>
              </p:nvSpPr>
              <p:spPr>
                <a:xfrm>
                  <a:off x="-700475" y="951025"/>
                  <a:ext cx="50325" cy="35375"/>
                </a:xfrm>
                <a:custGeom>
                  <a:avLst/>
                  <a:gdLst/>
                  <a:ahLst/>
                  <a:cxnLst/>
                  <a:rect l="l" t="t" r="r" b="b"/>
                  <a:pathLst>
                    <a:path w="2013" h="1415" extrusionOk="0">
                      <a:moveTo>
                        <a:pt x="1047" y="0"/>
                      </a:moveTo>
                      <a:cubicBezTo>
                        <a:pt x="500" y="0"/>
                        <a:pt x="0" y="690"/>
                        <a:pt x="492" y="1181"/>
                      </a:cubicBezTo>
                      <a:cubicBezTo>
                        <a:pt x="642" y="1346"/>
                        <a:pt x="815" y="1415"/>
                        <a:pt x="982" y="1415"/>
                      </a:cubicBezTo>
                      <a:cubicBezTo>
                        <a:pt x="1525" y="1415"/>
                        <a:pt x="2013" y="696"/>
                        <a:pt x="1525" y="209"/>
                      </a:cubicBezTo>
                      <a:cubicBezTo>
                        <a:pt x="1378" y="62"/>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5"/>
                <p:cNvSpPr/>
                <p:nvPr/>
              </p:nvSpPr>
              <p:spPr>
                <a:xfrm>
                  <a:off x="-1364400" y="1443875"/>
                  <a:ext cx="50100" cy="35700"/>
                </a:xfrm>
                <a:custGeom>
                  <a:avLst/>
                  <a:gdLst/>
                  <a:ahLst/>
                  <a:cxnLst/>
                  <a:rect l="l" t="t" r="r" b="b"/>
                  <a:pathLst>
                    <a:path w="2004" h="1428" extrusionOk="0">
                      <a:moveTo>
                        <a:pt x="1032" y="1"/>
                      </a:moveTo>
                      <a:cubicBezTo>
                        <a:pt x="489" y="1"/>
                        <a:pt x="0" y="705"/>
                        <a:pt x="513" y="1194"/>
                      </a:cubicBezTo>
                      <a:cubicBezTo>
                        <a:pt x="664" y="1359"/>
                        <a:pt x="835" y="1428"/>
                        <a:pt x="1000" y="1428"/>
                      </a:cubicBezTo>
                      <a:cubicBezTo>
                        <a:pt x="1533" y="1428"/>
                        <a:pt x="2004" y="709"/>
                        <a:pt x="1516" y="222"/>
                      </a:cubicBezTo>
                      <a:cubicBezTo>
                        <a:pt x="1367" y="66"/>
                        <a:pt x="119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5"/>
                <p:cNvSpPr/>
                <p:nvPr/>
              </p:nvSpPr>
              <p:spPr>
                <a:xfrm>
                  <a:off x="-920175" y="1590950"/>
                  <a:ext cx="50425" cy="35825"/>
                </a:xfrm>
                <a:custGeom>
                  <a:avLst/>
                  <a:gdLst/>
                  <a:ahLst/>
                  <a:cxnLst/>
                  <a:rect l="l" t="t" r="r" b="b"/>
                  <a:pathLst>
                    <a:path w="2017" h="1433" extrusionOk="0">
                      <a:moveTo>
                        <a:pt x="1060" y="0"/>
                      </a:moveTo>
                      <a:cubicBezTo>
                        <a:pt x="509" y="0"/>
                        <a:pt x="1" y="714"/>
                        <a:pt x="495" y="1208"/>
                      </a:cubicBezTo>
                      <a:cubicBezTo>
                        <a:pt x="653" y="1366"/>
                        <a:pt x="830" y="1432"/>
                        <a:pt x="999" y="1432"/>
                      </a:cubicBezTo>
                      <a:cubicBezTo>
                        <a:pt x="1546" y="1432"/>
                        <a:pt x="2016" y="739"/>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5"/>
                <p:cNvSpPr/>
                <p:nvPr/>
              </p:nvSpPr>
              <p:spPr>
                <a:xfrm>
                  <a:off x="-407925" y="1372750"/>
                  <a:ext cx="50275" cy="35500"/>
                </a:xfrm>
                <a:custGeom>
                  <a:avLst/>
                  <a:gdLst/>
                  <a:ahLst/>
                  <a:cxnLst/>
                  <a:rect l="l" t="t" r="r" b="b"/>
                  <a:pathLst>
                    <a:path w="2011" h="1420" extrusionOk="0">
                      <a:moveTo>
                        <a:pt x="1047" y="1"/>
                      </a:moveTo>
                      <a:cubicBezTo>
                        <a:pt x="500" y="1"/>
                        <a:pt x="1" y="691"/>
                        <a:pt x="492" y="1182"/>
                      </a:cubicBezTo>
                      <a:cubicBezTo>
                        <a:pt x="645" y="1350"/>
                        <a:pt x="821" y="1419"/>
                        <a:pt x="991" y="1419"/>
                      </a:cubicBezTo>
                      <a:cubicBezTo>
                        <a:pt x="1530" y="1419"/>
                        <a:pt x="2011" y="718"/>
                        <a:pt x="1525"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5"/>
                <p:cNvSpPr/>
                <p:nvPr/>
              </p:nvSpPr>
              <p:spPr>
                <a:xfrm>
                  <a:off x="-596200" y="2083250"/>
                  <a:ext cx="50750" cy="35400"/>
                </a:xfrm>
                <a:custGeom>
                  <a:avLst/>
                  <a:gdLst/>
                  <a:ahLst/>
                  <a:cxnLst/>
                  <a:rect l="l" t="t" r="r" b="b"/>
                  <a:pathLst>
                    <a:path w="2030" h="1416" extrusionOk="0">
                      <a:moveTo>
                        <a:pt x="1041" y="1"/>
                      </a:moveTo>
                      <a:cubicBezTo>
                        <a:pt x="495" y="1"/>
                        <a:pt x="0" y="690"/>
                        <a:pt x="515" y="1182"/>
                      </a:cubicBezTo>
                      <a:cubicBezTo>
                        <a:pt x="666" y="1347"/>
                        <a:pt x="838" y="1415"/>
                        <a:pt x="1005" y="1415"/>
                      </a:cubicBezTo>
                      <a:cubicBezTo>
                        <a:pt x="1546" y="1415"/>
                        <a:pt x="2029" y="697"/>
                        <a:pt x="1518" y="209"/>
                      </a:cubicBezTo>
                      <a:cubicBezTo>
                        <a:pt x="1371"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5"/>
                <p:cNvSpPr/>
                <p:nvPr/>
              </p:nvSpPr>
              <p:spPr>
                <a:xfrm>
                  <a:off x="-173125" y="1901650"/>
                  <a:ext cx="50350" cy="35375"/>
                </a:xfrm>
                <a:custGeom>
                  <a:avLst/>
                  <a:gdLst/>
                  <a:ahLst/>
                  <a:cxnLst/>
                  <a:rect l="l" t="t" r="r" b="b"/>
                  <a:pathLst>
                    <a:path w="2014" h="1415" extrusionOk="0">
                      <a:moveTo>
                        <a:pt x="1035" y="0"/>
                      </a:moveTo>
                      <a:cubicBezTo>
                        <a:pt x="482" y="0"/>
                        <a:pt x="1" y="690"/>
                        <a:pt x="492" y="1181"/>
                      </a:cubicBezTo>
                      <a:cubicBezTo>
                        <a:pt x="650" y="1346"/>
                        <a:pt x="826" y="1415"/>
                        <a:pt x="995" y="1415"/>
                      </a:cubicBezTo>
                      <a:cubicBezTo>
                        <a:pt x="1543" y="1415"/>
                        <a:pt x="2013" y="696"/>
                        <a:pt x="1526" y="209"/>
                      </a:cubicBezTo>
                      <a:cubicBezTo>
                        <a:pt x="1372" y="62"/>
                        <a:pt x="1200" y="0"/>
                        <a:pt x="10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5"/>
                <p:cNvSpPr/>
                <p:nvPr/>
              </p:nvSpPr>
              <p:spPr>
                <a:xfrm>
                  <a:off x="-1459450" y="2087050"/>
                  <a:ext cx="50125" cy="35500"/>
                </a:xfrm>
                <a:custGeom>
                  <a:avLst/>
                  <a:gdLst/>
                  <a:ahLst/>
                  <a:cxnLst/>
                  <a:rect l="l" t="t" r="r" b="b"/>
                  <a:pathLst>
                    <a:path w="2005" h="1420" extrusionOk="0">
                      <a:moveTo>
                        <a:pt x="1041" y="1"/>
                      </a:moveTo>
                      <a:cubicBezTo>
                        <a:pt x="495" y="1"/>
                        <a:pt x="1" y="690"/>
                        <a:pt x="516" y="1182"/>
                      </a:cubicBezTo>
                      <a:cubicBezTo>
                        <a:pt x="669" y="1349"/>
                        <a:pt x="843" y="1419"/>
                        <a:pt x="1010" y="1419"/>
                      </a:cubicBezTo>
                      <a:cubicBezTo>
                        <a:pt x="1541" y="1419"/>
                        <a:pt x="2004" y="718"/>
                        <a:pt x="1519" y="209"/>
                      </a:cubicBezTo>
                      <a:cubicBezTo>
                        <a:pt x="1372"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5"/>
                <p:cNvSpPr/>
                <p:nvPr/>
              </p:nvSpPr>
              <p:spPr>
                <a:xfrm>
                  <a:off x="-1301500" y="2800275"/>
                  <a:ext cx="50225" cy="35800"/>
                </a:xfrm>
                <a:custGeom>
                  <a:avLst/>
                  <a:gdLst/>
                  <a:ahLst/>
                  <a:cxnLst/>
                  <a:rect l="l" t="t" r="r" b="b"/>
                  <a:pathLst>
                    <a:path w="2009" h="1432" extrusionOk="0">
                      <a:moveTo>
                        <a:pt x="1039" y="1"/>
                      </a:moveTo>
                      <a:cubicBezTo>
                        <a:pt x="494" y="1"/>
                        <a:pt x="0" y="705"/>
                        <a:pt x="490" y="1194"/>
                      </a:cubicBezTo>
                      <a:cubicBezTo>
                        <a:pt x="643" y="1362"/>
                        <a:pt x="818" y="1432"/>
                        <a:pt x="988" y="1432"/>
                      </a:cubicBezTo>
                      <a:cubicBezTo>
                        <a:pt x="1527" y="1432"/>
                        <a:pt x="2008" y="730"/>
                        <a:pt x="1523" y="222"/>
                      </a:cubicBezTo>
                      <a:cubicBezTo>
                        <a:pt x="1374" y="66"/>
                        <a:pt x="1204"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5"/>
                <p:cNvSpPr/>
                <p:nvPr/>
              </p:nvSpPr>
              <p:spPr>
                <a:xfrm>
                  <a:off x="-318925" y="2620600"/>
                  <a:ext cx="50950" cy="35400"/>
                </a:xfrm>
                <a:custGeom>
                  <a:avLst/>
                  <a:gdLst/>
                  <a:ahLst/>
                  <a:cxnLst/>
                  <a:rect l="l" t="t" r="r" b="b"/>
                  <a:pathLst>
                    <a:path w="2038" h="1416" extrusionOk="0">
                      <a:moveTo>
                        <a:pt x="1054" y="0"/>
                      </a:moveTo>
                      <a:cubicBezTo>
                        <a:pt x="504" y="0"/>
                        <a:pt x="1" y="714"/>
                        <a:pt x="519" y="1208"/>
                      </a:cubicBezTo>
                      <a:cubicBezTo>
                        <a:pt x="665" y="1354"/>
                        <a:pt x="832" y="1416"/>
                        <a:pt x="995" y="1416"/>
                      </a:cubicBezTo>
                      <a:cubicBezTo>
                        <a:pt x="1542" y="1416"/>
                        <a:pt x="2037" y="720"/>
                        <a:pt x="1522" y="205"/>
                      </a:cubicBezTo>
                      <a:cubicBezTo>
                        <a:pt x="1378" y="61"/>
                        <a:pt x="1214" y="0"/>
                        <a:pt x="10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5"/>
                <p:cNvSpPr/>
                <p:nvPr/>
              </p:nvSpPr>
              <p:spPr>
                <a:xfrm>
                  <a:off x="-2533950" y="2539950"/>
                  <a:ext cx="50750" cy="35925"/>
                </a:xfrm>
                <a:custGeom>
                  <a:avLst/>
                  <a:gdLst/>
                  <a:ahLst/>
                  <a:cxnLst/>
                  <a:rect l="l" t="t" r="r" b="b"/>
                  <a:pathLst>
                    <a:path w="2030" h="1437" extrusionOk="0">
                      <a:moveTo>
                        <a:pt x="1043" y="1"/>
                      </a:moveTo>
                      <a:cubicBezTo>
                        <a:pt x="496" y="1"/>
                        <a:pt x="1" y="697"/>
                        <a:pt x="516" y="1212"/>
                      </a:cubicBezTo>
                      <a:cubicBezTo>
                        <a:pt x="667" y="1370"/>
                        <a:pt x="840" y="1436"/>
                        <a:pt x="1007" y="1436"/>
                      </a:cubicBezTo>
                      <a:cubicBezTo>
                        <a:pt x="1548" y="1436"/>
                        <a:pt x="2030" y="743"/>
                        <a:pt x="1519" y="209"/>
                      </a:cubicBezTo>
                      <a:cubicBezTo>
                        <a:pt x="1373" y="63"/>
                        <a:pt x="1206" y="1"/>
                        <a:pt x="10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5"/>
                <p:cNvSpPr/>
                <p:nvPr/>
              </p:nvSpPr>
              <p:spPr>
                <a:xfrm>
                  <a:off x="-1714950" y="2379625"/>
                  <a:ext cx="50300" cy="35475"/>
                </a:xfrm>
                <a:custGeom>
                  <a:avLst/>
                  <a:gdLst/>
                  <a:ahLst/>
                  <a:cxnLst/>
                  <a:rect l="l" t="t" r="r" b="b"/>
                  <a:pathLst>
                    <a:path w="2012" h="1419" extrusionOk="0">
                      <a:moveTo>
                        <a:pt x="1048" y="0"/>
                      </a:moveTo>
                      <a:cubicBezTo>
                        <a:pt x="500" y="0"/>
                        <a:pt x="1" y="690"/>
                        <a:pt x="492" y="1181"/>
                      </a:cubicBezTo>
                      <a:cubicBezTo>
                        <a:pt x="645" y="1349"/>
                        <a:pt x="821" y="1418"/>
                        <a:pt x="991" y="1418"/>
                      </a:cubicBezTo>
                      <a:cubicBezTo>
                        <a:pt x="1530" y="1418"/>
                        <a:pt x="2011" y="717"/>
                        <a:pt x="1526" y="208"/>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5"/>
                <p:cNvSpPr/>
                <p:nvPr/>
              </p:nvSpPr>
              <p:spPr>
                <a:xfrm>
                  <a:off x="-2196675" y="3377800"/>
                  <a:ext cx="50400" cy="35075"/>
                </a:xfrm>
                <a:custGeom>
                  <a:avLst/>
                  <a:gdLst/>
                  <a:ahLst/>
                  <a:cxnLst/>
                  <a:rect l="l" t="t" r="r" b="b"/>
                  <a:pathLst>
                    <a:path w="2016" h="1403" extrusionOk="0">
                      <a:moveTo>
                        <a:pt x="1039" y="0"/>
                      </a:moveTo>
                      <a:cubicBezTo>
                        <a:pt x="495" y="0"/>
                        <a:pt x="1" y="704"/>
                        <a:pt x="491" y="1194"/>
                      </a:cubicBezTo>
                      <a:cubicBezTo>
                        <a:pt x="644" y="1341"/>
                        <a:pt x="816" y="1402"/>
                        <a:pt x="981" y="1402"/>
                      </a:cubicBezTo>
                      <a:cubicBezTo>
                        <a:pt x="1534" y="1402"/>
                        <a:pt x="2015" y="713"/>
                        <a:pt x="1524" y="221"/>
                      </a:cubicBezTo>
                      <a:cubicBezTo>
                        <a:pt x="1375" y="65"/>
                        <a:pt x="1205"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5"/>
                <p:cNvSpPr/>
                <p:nvPr/>
              </p:nvSpPr>
              <p:spPr>
                <a:xfrm>
                  <a:off x="-849425" y="3508825"/>
                  <a:ext cx="50500" cy="35400"/>
                </a:xfrm>
                <a:custGeom>
                  <a:avLst/>
                  <a:gdLst/>
                  <a:ahLst/>
                  <a:cxnLst/>
                  <a:rect l="l" t="t" r="r" b="b"/>
                  <a:pathLst>
                    <a:path w="2020" h="1416" extrusionOk="0">
                      <a:moveTo>
                        <a:pt x="1036" y="0"/>
                      </a:moveTo>
                      <a:cubicBezTo>
                        <a:pt x="483" y="0"/>
                        <a:pt x="0" y="696"/>
                        <a:pt x="492" y="1211"/>
                      </a:cubicBezTo>
                      <a:cubicBezTo>
                        <a:pt x="636" y="1355"/>
                        <a:pt x="800" y="1416"/>
                        <a:pt x="961" y="1416"/>
                      </a:cubicBezTo>
                      <a:cubicBezTo>
                        <a:pt x="1512" y="1416"/>
                        <a:pt x="2020" y="703"/>
                        <a:pt x="1526" y="208"/>
                      </a:cubicBezTo>
                      <a:cubicBezTo>
                        <a:pt x="1372" y="62"/>
                        <a:pt x="1201" y="0"/>
                        <a:pt x="10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5"/>
                <p:cNvSpPr/>
                <p:nvPr/>
              </p:nvSpPr>
              <p:spPr>
                <a:xfrm>
                  <a:off x="-601700" y="3131900"/>
                  <a:ext cx="50350" cy="35400"/>
                </a:xfrm>
                <a:custGeom>
                  <a:avLst/>
                  <a:gdLst/>
                  <a:ahLst/>
                  <a:cxnLst/>
                  <a:rect l="l" t="t" r="r" b="b"/>
                  <a:pathLst>
                    <a:path w="2014" h="1416" extrusionOk="0">
                      <a:moveTo>
                        <a:pt x="1047" y="1"/>
                      </a:moveTo>
                      <a:cubicBezTo>
                        <a:pt x="500" y="1"/>
                        <a:pt x="1" y="690"/>
                        <a:pt x="492" y="1182"/>
                      </a:cubicBezTo>
                      <a:cubicBezTo>
                        <a:pt x="643" y="1347"/>
                        <a:pt x="815" y="1415"/>
                        <a:pt x="983" y="1415"/>
                      </a:cubicBezTo>
                      <a:cubicBezTo>
                        <a:pt x="1525" y="1415"/>
                        <a:pt x="2013" y="697"/>
                        <a:pt x="1526"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5"/>
                <p:cNvSpPr/>
                <p:nvPr/>
              </p:nvSpPr>
              <p:spPr>
                <a:xfrm>
                  <a:off x="-1361600" y="4210950"/>
                  <a:ext cx="50300" cy="35475"/>
                </a:xfrm>
                <a:custGeom>
                  <a:avLst/>
                  <a:gdLst/>
                  <a:ahLst/>
                  <a:cxnLst/>
                  <a:rect l="l" t="t" r="r" b="b"/>
                  <a:pathLst>
                    <a:path w="2012" h="1419" extrusionOk="0">
                      <a:moveTo>
                        <a:pt x="1048" y="0"/>
                      </a:moveTo>
                      <a:cubicBezTo>
                        <a:pt x="500" y="0"/>
                        <a:pt x="1" y="690"/>
                        <a:pt x="492" y="1181"/>
                      </a:cubicBezTo>
                      <a:cubicBezTo>
                        <a:pt x="645" y="1349"/>
                        <a:pt x="821" y="1419"/>
                        <a:pt x="991" y="1419"/>
                      </a:cubicBezTo>
                      <a:cubicBezTo>
                        <a:pt x="1530" y="1419"/>
                        <a:pt x="2011" y="717"/>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5"/>
                <p:cNvSpPr/>
                <p:nvPr/>
              </p:nvSpPr>
              <p:spPr>
                <a:xfrm>
                  <a:off x="-527900" y="4660900"/>
                  <a:ext cx="51000" cy="35825"/>
                </a:xfrm>
                <a:custGeom>
                  <a:avLst/>
                  <a:gdLst/>
                  <a:ahLst/>
                  <a:cxnLst/>
                  <a:rect l="l" t="t" r="r" b="b"/>
                  <a:pathLst>
                    <a:path w="2040" h="1433" extrusionOk="0">
                      <a:moveTo>
                        <a:pt x="1068" y="1"/>
                      </a:moveTo>
                      <a:cubicBezTo>
                        <a:pt x="504" y="1"/>
                        <a:pt x="1" y="714"/>
                        <a:pt x="519" y="1208"/>
                      </a:cubicBezTo>
                      <a:cubicBezTo>
                        <a:pt x="670" y="1366"/>
                        <a:pt x="843" y="1432"/>
                        <a:pt x="1010" y="1432"/>
                      </a:cubicBezTo>
                      <a:cubicBezTo>
                        <a:pt x="1552" y="1432"/>
                        <a:pt x="2040" y="739"/>
                        <a:pt x="1552" y="205"/>
                      </a:cubicBezTo>
                      <a:cubicBezTo>
                        <a:pt x="1402" y="61"/>
                        <a:pt x="1232" y="1"/>
                        <a:pt x="10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5"/>
                <p:cNvSpPr/>
                <p:nvPr/>
              </p:nvSpPr>
              <p:spPr>
                <a:xfrm>
                  <a:off x="-599950" y="4282075"/>
                  <a:ext cx="50800" cy="35075"/>
                </a:xfrm>
                <a:custGeom>
                  <a:avLst/>
                  <a:gdLst/>
                  <a:ahLst/>
                  <a:cxnLst/>
                  <a:rect l="l" t="t" r="r" b="b"/>
                  <a:pathLst>
                    <a:path w="2032" h="1403" extrusionOk="0">
                      <a:moveTo>
                        <a:pt x="1032" y="0"/>
                      </a:moveTo>
                      <a:cubicBezTo>
                        <a:pt x="489" y="0"/>
                        <a:pt x="0" y="704"/>
                        <a:pt x="513" y="1194"/>
                      </a:cubicBezTo>
                      <a:cubicBezTo>
                        <a:pt x="660" y="1340"/>
                        <a:pt x="828" y="1402"/>
                        <a:pt x="991" y="1402"/>
                      </a:cubicBezTo>
                      <a:cubicBezTo>
                        <a:pt x="1537" y="1402"/>
                        <a:pt x="2031" y="712"/>
                        <a:pt x="1516" y="221"/>
                      </a:cubicBezTo>
                      <a:cubicBezTo>
                        <a:pt x="1368" y="65"/>
                        <a:pt x="119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5"/>
                <p:cNvSpPr/>
                <p:nvPr/>
              </p:nvSpPr>
              <p:spPr>
                <a:xfrm>
                  <a:off x="512475" y="4625075"/>
                  <a:ext cx="50700" cy="35500"/>
                </a:xfrm>
                <a:custGeom>
                  <a:avLst/>
                  <a:gdLst/>
                  <a:ahLst/>
                  <a:cxnLst/>
                  <a:rect l="l" t="t" r="r" b="b"/>
                  <a:pathLst>
                    <a:path w="2028" h="1420" extrusionOk="0">
                      <a:moveTo>
                        <a:pt x="1041" y="1"/>
                      </a:moveTo>
                      <a:cubicBezTo>
                        <a:pt x="495" y="1"/>
                        <a:pt x="1" y="691"/>
                        <a:pt x="516" y="1182"/>
                      </a:cubicBezTo>
                      <a:cubicBezTo>
                        <a:pt x="669" y="1350"/>
                        <a:pt x="844" y="1419"/>
                        <a:pt x="1014" y="1419"/>
                      </a:cubicBezTo>
                      <a:cubicBezTo>
                        <a:pt x="1552" y="1419"/>
                        <a:pt x="2027" y="718"/>
                        <a:pt x="1519" y="209"/>
                      </a:cubicBezTo>
                      <a:cubicBezTo>
                        <a:pt x="1372" y="63"/>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5"/>
                <p:cNvSpPr/>
                <p:nvPr/>
              </p:nvSpPr>
              <p:spPr>
                <a:xfrm>
                  <a:off x="235925" y="1842825"/>
                  <a:ext cx="50975" cy="35075"/>
                </a:xfrm>
                <a:custGeom>
                  <a:avLst/>
                  <a:gdLst/>
                  <a:ahLst/>
                  <a:cxnLst/>
                  <a:rect l="l" t="t" r="r" b="b"/>
                  <a:pathLst>
                    <a:path w="2039" h="1403" extrusionOk="0">
                      <a:moveTo>
                        <a:pt x="1046" y="0"/>
                      </a:moveTo>
                      <a:cubicBezTo>
                        <a:pt x="489" y="0"/>
                        <a:pt x="1" y="704"/>
                        <a:pt x="514" y="1194"/>
                      </a:cubicBezTo>
                      <a:cubicBezTo>
                        <a:pt x="660" y="1341"/>
                        <a:pt x="828" y="1402"/>
                        <a:pt x="992" y="1402"/>
                      </a:cubicBezTo>
                      <a:cubicBezTo>
                        <a:pt x="1539" y="1402"/>
                        <a:pt x="2038" y="713"/>
                        <a:pt x="1547" y="221"/>
                      </a:cubicBezTo>
                      <a:cubicBezTo>
                        <a:pt x="1391" y="65"/>
                        <a:pt x="1215" y="0"/>
                        <a:pt x="10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5"/>
                <p:cNvSpPr/>
                <p:nvPr/>
              </p:nvSpPr>
              <p:spPr>
                <a:xfrm>
                  <a:off x="968350" y="1967100"/>
                  <a:ext cx="49650" cy="35825"/>
                </a:xfrm>
                <a:custGeom>
                  <a:avLst/>
                  <a:gdLst/>
                  <a:ahLst/>
                  <a:cxnLst/>
                  <a:rect l="l" t="t" r="r" b="b"/>
                  <a:pathLst>
                    <a:path w="1986" h="1433" extrusionOk="0">
                      <a:moveTo>
                        <a:pt x="1053" y="0"/>
                      </a:moveTo>
                      <a:cubicBezTo>
                        <a:pt x="503" y="0"/>
                        <a:pt x="0" y="713"/>
                        <a:pt x="518" y="1208"/>
                      </a:cubicBezTo>
                      <a:cubicBezTo>
                        <a:pt x="669" y="1366"/>
                        <a:pt x="838" y="1432"/>
                        <a:pt x="1001" y="1432"/>
                      </a:cubicBezTo>
                      <a:cubicBezTo>
                        <a:pt x="1528" y="1432"/>
                        <a:pt x="1985" y="739"/>
                        <a:pt x="1521" y="205"/>
                      </a:cubicBezTo>
                      <a:cubicBezTo>
                        <a:pt x="1377" y="61"/>
                        <a:pt x="1213" y="0"/>
                        <a:pt x="105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5"/>
                <p:cNvSpPr/>
                <p:nvPr/>
              </p:nvSpPr>
              <p:spPr>
                <a:xfrm>
                  <a:off x="54900" y="585200"/>
                  <a:ext cx="50225" cy="35800"/>
                </a:xfrm>
                <a:custGeom>
                  <a:avLst/>
                  <a:gdLst/>
                  <a:ahLst/>
                  <a:cxnLst/>
                  <a:rect l="l" t="t" r="r" b="b"/>
                  <a:pathLst>
                    <a:path w="2009" h="1432" extrusionOk="0">
                      <a:moveTo>
                        <a:pt x="1026" y="1"/>
                      </a:moveTo>
                      <a:cubicBezTo>
                        <a:pt x="476" y="1"/>
                        <a:pt x="0" y="705"/>
                        <a:pt x="490" y="1194"/>
                      </a:cubicBezTo>
                      <a:cubicBezTo>
                        <a:pt x="643" y="1362"/>
                        <a:pt x="819" y="1432"/>
                        <a:pt x="989" y="1432"/>
                      </a:cubicBezTo>
                      <a:cubicBezTo>
                        <a:pt x="1528" y="1432"/>
                        <a:pt x="2009" y="730"/>
                        <a:pt x="1523" y="222"/>
                      </a:cubicBezTo>
                      <a:cubicBezTo>
                        <a:pt x="1368" y="66"/>
                        <a:pt x="1194" y="1"/>
                        <a:pt x="102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5"/>
                <p:cNvSpPr/>
                <p:nvPr/>
              </p:nvSpPr>
              <p:spPr>
                <a:xfrm>
                  <a:off x="-2734675" y="3180225"/>
                  <a:ext cx="50225" cy="35075"/>
                </a:xfrm>
                <a:custGeom>
                  <a:avLst/>
                  <a:gdLst/>
                  <a:ahLst/>
                  <a:cxnLst/>
                  <a:rect l="l" t="t" r="r" b="b"/>
                  <a:pathLst>
                    <a:path w="2009" h="1403" extrusionOk="0">
                      <a:moveTo>
                        <a:pt x="1013" y="0"/>
                      </a:moveTo>
                      <a:cubicBezTo>
                        <a:pt x="477" y="0"/>
                        <a:pt x="1" y="705"/>
                        <a:pt x="490" y="1194"/>
                      </a:cubicBezTo>
                      <a:cubicBezTo>
                        <a:pt x="637" y="1341"/>
                        <a:pt x="805" y="1402"/>
                        <a:pt x="968" y="1402"/>
                      </a:cubicBezTo>
                      <a:cubicBezTo>
                        <a:pt x="1514" y="1402"/>
                        <a:pt x="2008" y="713"/>
                        <a:pt x="1493" y="221"/>
                      </a:cubicBezTo>
                      <a:cubicBezTo>
                        <a:pt x="1345" y="66"/>
                        <a:pt x="1176"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5"/>
                <p:cNvSpPr/>
                <p:nvPr/>
              </p:nvSpPr>
              <p:spPr>
                <a:xfrm>
                  <a:off x="-3560675" y="2610300"/>
                  <a:ext cx="50300" cy="35700"/>
                </a:xfrm>
                <a:custGeom>
                  <a:avLst/>
                  <a:gdLst/>
                  <a:ahLst/>
                  <a:cxnLst/>
                  <a:rect l="l" t="t" r="r" b="b"/>
                  <a:pathLst>
                    <a:path w="2012" h="1428" extrusionOk="0">
                      <a:moveTo>
                        <a:pt x="1039" y="1"/>
                      </a:moveTo>
                      <a:cubicBezTo>
                        <a:pt x="494" y="1"/>
                        <a:pt x="1" y="705"/>
                        <a:pt x="490" y="1194"/>
                      </a:cubicBezTo>
                      <a:cubicBezTo>
                        <a:pt x="648" y="1359"/>
                        <a:pt x="824" y="1428"/>
                        <a:pt x="993" y="1428"/>
                      </a:cubicBezTo>
                      <a:cubicBezTo>
                        <a:pt x="1541" y="1428"/>
                        <a:pt x="2011" y="709"/>
                        <a:pt x="1524" y="222"/>
                      </a:cubicBezTo>
                      <a:cubicBezTo>
                        <a:pt x="1375" y="66"/>
                        <a:pt x="1205"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5"/>
                <p:cNvSpPr/>
                <p:nvPr/>
              </p:nvSpPr>
              <p:spPr>
                <a:xfrm>
                  <a:off x="-2691350" y="1535075"/>
                  <a:ext cx="50375" cy="35075"/>
                </a:xfrm>
                <a:custGeom>
                  <a:avLst/>
                  <a:gdLst/>
                  <a:ahLst/>
                  <a:cxnLst/>
                  <a:rect l="l" t="t" r="r" b="b"/>
                  <a:pathLst>
                    <a:path w="2015" h="1403" extrusionOk="0">
                      <a:moveTo>
                        <a:pt x="1039" y="0"/>
                      </a:moveTo>
                      <a:cubicBezTo>
                        <a:pt x="494" y="0"/>
                        <a:pt x="0" y="704"/>
                        <a:pt x="490" y="1194"/>
                      </a:cubicBezTo>
                      <a:cubicBezTo>
                        <a:pt x="651" y="1340"/>
                        <a:pt x="826" y="1402"/>
                        <a:pt x="993" y="1402"/>
                      </a:cubicBezTo>
                      <a:cubicBezTo>
                        <a:pt x="1551" y="1402"/>
                        <a:pt x="2015" y="712"/>
                        <a:pt x="1523" y="221"/>
                      </a:cubicBezTo>
                      <a:cubicBezTo>
                        <a:pt x="1375" y="65"/>
                        <a:pt x="1204"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5"/>
                <p:cNvSpPr/>
                <p:nvPr/>
              </p:nvSpPr>
              <p:spPr>
                <a:xfrm>
                  <a:off x="-1786450" y="914650"/>
                  <a:ext cx="50525" cy="35400"/>
                </a:xfrm>
                <a:custGeom>
                  <a:avLst/>
                  <a:gdLst/>
                  <a:ahLst/>
                  <a:cxnLst/>
                  <a:rect l="l" t="t" r="r" b="b"/>
                  <a:pathLst>
                    <a:path w="2021" h="1416" extrusionOk="0">
                      <a:moveTo>
                        <a:pt x="1060" y="0"/>
                      </a:moveTo>
                      <a:cubicBezTo>
                        <a:pt x="509" y="0"/>
                        <a:pt x="1" y="713"/>
                        <a:pt x="495" y="1208"/>
                      </a:cubicBezTo>
                      <a:cubicBezTo>
                        <a:pt x="649" y="1354"/>
                        <a:pt x="820" y="1416"/>
                        <a:pt x="984" y="1416"/>
                      </a:cubicBezTo>
                      <a:cubicBezTo>
                        <a:pt x="1538" y="1416"/>
                        <a:pt x="2021" y="720"/>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5"/>
                <p:cNvSpPr/>
                <p:nvPr/>
              </p:nvSpPr>
              <p:spPr>
                <a:xfrm>
                  <a:off x="-1588800" y="242050"/>
                  <a:ext cx="50350" cy="35925"/>
                </a:xfrm>
                <a:custGeom>
                  <a:avLst/>
                  <a:gdLst/>
                  <a:ahLst/>
                  <a:cxnLst/>
                  <a:rect l="l" t="t" r="r" b="b"/>
                  <a:pathLst>
                    <a:path w="2014" h="1437" extrusionOk="0">
                      <a:moveTo>
                        <a:pt x="1049" y="1"/>
                      </a:moveTo>
                      <a:cubicBezTo>
                        <a:pt x="501" y="1"/>
                        <a:pt x="0" y="696"/>
                        <a:pt x="492" y="1212"/>
                      </a:cubicBezTo>
                      <a:cubicBezTo>
                        <a:pt x="650" y="1370"/>
                        <a:pt x="827" y="1436"/>
                        <a:pt x="996" y="1436"/>
                      </a:cubicBezTo>
                      <a:cubicBezTo>
                        <a:pt x="1543" y="1436"/>
                        <a:pt x="2013" y="743"/>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5"/>
                <p:cNvSpPr/>
                <p:nvPr/>
              </p:nvSpPr>
              <p:spPr>
                <a:xfrm>
                  <a:off x="-943650" y="276250"/>
                  <a:ext cx="50325" cy="35900"/>
                </a:xfrm>
                <a:custGeom>
                  <a:avLst/>
                  <a:gdLst/>
                  <a:ahLst/>
                  <a:cxnLst/>
                  <a:rect l="l" t="t" r="r" b="b"/>
                  <a:pathLst>
                    <a:path w="2013" h="1436" extrusionOk="0">
                      <a:moveTo>
                        <a:pt x="1049" y="0"/>
                      </a:moveTo>
                      <a:cubicBezTo>
                        <a:pt x="501" y="0"/>
                        <a:pt x="0" y="696"/>
                        <a:pt x="492" y="1212"/>
                      </a:cubicBezTo>
                      <a:cubicBezTo>
                        <a:pt x="643" y="1370"/>
                        <a:pt x="816" y="1436"/>
                        <a:pt x="983" y="1436"/>
                      </a:cubicBezTo>
                      <a:cubicBezTo>
                        <a:pt x="1525" y="1436"/>
                        <a:pt x="2013" y="742"/>
                        <a:pt x="1525" y="209"/>
                      </a:cubicBezTo>
                      <a:cubicBezTo>
                        <a:pt x="1379" y="62"/>
                        <a:pt x="1212" y="0"/>
                        <a:pt x="10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5"/>
                <p:cNvSpPr/>
                <p:nvPr/>
              </p:nvSpPr>
              <p:spPr>
                <a:xfrm>
                  <a:off x="-625325" y="-57250"/>
                  <a:ext cx="50475" cy="35725"/>
                </a:xfrm>
                <a:custGeom>
                  <a:avLst/>
                  <a:gdLst/>
                  <a:ahLst/>
                  <a:cxnLst/>
                  <a:rect l="l" t="t" r="r" b="b"/>
                  <a:pathLst>
                    <a:path w="2019" h="1429" extrusionOk="0">
                      <a:moveTo>
                        <a:pt x="1047" y="0"/>
                      </a:moveTo>
                      <a:cubicBezTo>
                        <a:pt x="491" y="0"/>
                        <a:pt x="0" y="714"/>
                        <a:pt x="495" y="1208"/>
                      </a:cubicBezTo>
                      <a:cubicBezTo>
                        <a:pt x="643" y="1363"/>
                        <a:pt x="813" y="1428"/>
                        <a:pt x="978" y="1428"/>
                      </a:cubicBezTo>
                      <a:cubicBezTo>
                        <a:pt x="1523" y="1428"/>
                        <a:pt x="2018" y="718"/>
                        <a:pt x="1528" y="205"/>
                      </a:cubicBezTo>
                      <a:cubicBezTo>
                        <a:pt x="1377" y="61"/>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5"/>
                <p:cNvSpPr/>
                <p:nvPr/>
              </p:nvSpPr>
              <p:spPr>
                <a:xfrm>
                  <a:off x="1081525" y="3719750"/>
                  <a:ext cx="50375" cy="35075"/>
                </a:xfrm>
                <a:custGeom>
                  <a:avLst/>
                  <a:gdLst/>
                  <a:ahLst/>
                  <a:cxnLst/>
                  <a:rect l="l" t="t" r="r" b="b"/>
                  <a:pathLst>
                    <a:path w="2015" h="1403" extrusionOk="0">
                      <a:moveTo>
                        <a:pt x="1038" y="0"/>
                      </a:moveTo>
                      <a:cubicBezTo>
                        <a:pt x="494" y="0"/>
                        <a:pt x="0" y="704"/>
                        <a:pt x="490" y="1194"/>
                      </a:cubicBezTo>
                      <a:cubicBezTo>
                        <a:pt x="643" y="1341"/>
                        <a:pt x="815" y="1402"/>
                        <a:pt x="980" y="1402"/>
                      </a:cubicBezTo>
                      <a:cubicBezTo>
                        <a:pt x="1533" y="1402"/>
                        <a:pt x="2014" y="713"/>
                        <a:pt x="1523" y="221"/>
                      </a:cubicBezTo>
                      <a:cubicBezTo>
                        <a:pt x="1374" y="65"/>
                        <a:pt x="1204" y="0"/>
                        <a:pt x="103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5"/>
                <p:cNvSpPr/>
                <p:nvPr/>
              </p:nvSpPr>
              <p:spPr>
                <a:xfrm>
                  <a:off x="1127050" y="4295300"/>
                  <a:ext cx="50475" cy="35725"/>
                </a:xfrm>
                <a:custGeom>
                  <a:avLst/>
                  <a:gdLst/>
                  <a:ahLst/>
                  <a:cxnLst/>
                  <a:rect l="l" t="t" r="r" b="b"/>
                  <a:pathLst>
                    <a:path w="2019" h="1429" extrusionOk="0">
                      <a:moveTo>
                        <a:pt x="1049" y="1"/>
                      </a:moveTo>
                      <a:cubicBezTo>
                        <a:pt x="501" y="1"/>
                        <a:pt x="0" y="696"/>
                        <a:pt x="492" y="1212"/>
                      </a:cubicBezTo>
                      <a:cubicBezTo>
                        <a:pt x="645" y="1365"/>
                        <a:pt x="816" y="1429"/>
                        <a:pt x="980" y="1429"/>
                      </a:cubicBezTo>
                      <a:cubicBezTo>
                        <a:pt x="1534" y="1429"/>
                        <a:pt x="2018" y="701"/>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5"/>
                <p:cNvSpPr/>
                <p:nvPr/>
              </p:nvSpPr>
              <p:spPr>
                <a:xfrm>
                  <a:off x="1924175" y="4419925"/>
                  <a:ext cx="50350" cy="35375"/>
                </a:xfrm>
                <a:custGeom>
                  <a:avLst/>
                  <a:gdLst/>
                  <a:ahLst/>
                  <a:cxnLst/>
                  <a:rect l="l" t="t" r="r" b="b"/>
                  <a:pathLst>
                    <a:path w="2014" h="1415" extrusionOk="0">
                      <a:moveTo>
                        <a:pt x="1048" y="0"/>
                      </a:moveTo>
                      <a:cubicBezTo>
                        <a:pt x="500" y="0"/>
                        <a:pt x="1" y="690"/>
                        <a:pt x="492" y="1181"/>
                      </a:cubicBezTo>
                      <a:cubicBezTo>
                        <a:pt x="657" y="1346"/>
                        <a:pt x="838" y="1415"/>
                        <a:pt x="1008" y="1415"/>
                      </a:cubicBezTo>
                      <a:cubicBezTo>
                        <a:pt x="1561" y="1415"/>
                        <a:pt x="2014" y="696"/>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673" name="Google Shape;673;p55"/>
          <p:cNvSpPr txBox="1">
            <a:spLocks noGrp="1"/>
          </p:cNvSpPr>
          <p:nvPr>
            <p:ph type="title"/>
          </p:nvPr>
        </p:nvSpPr>
        <p:spPr>
          <a:xfrm>
            <a:off x="4171950" y="2571750"/>
            <a:ext cx="4258800" cy="62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674" name="Google Shape;674;p55"/>
          <p:cNvSpPr txBox="1">
            <a:spLocks noGrp="1"/>
          </p:cNvSpPr>
          <p:nvPr>
            <p:ph type="body" idx="1"/>
          </p:nvPr>
        </p:nvSpPr>
        <p:spPr>
          <a:xfrm>
            <a:off x="4171950" y="3199443"/>
            <a:ext cx="4258800" cy="14001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160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5"/>
        <p:cNvGrpSpPr/>
        <p:nvPr/>
      </p:nvGrpSpPr>
      <p:grpSpPr>
        <a:xfrm>
          <a:off x="0" y="0"/>
          <a:ext cx="0" cy="0"/>
          <a:chOff x="0" y="0"/>
          <a:chExt cx="0" cy="0"/>
        </a:xfrm>
      </p:grpSpPr>
      <p:grpSp>
        <p:nvGrpSpPr>
          <p:cNvPr id="676" name="Google Shape;676;p56"/>
          <p:cNvGrpSpPr/>
          <p:nvPr/>
        </p:nvGrpSpPr>
        <p:grpSpPr>
          <a:xfrm rot="-778054">
            <a:off x="3248929" y="772075"/>
            <a:ext cx="7706697" cy="7263245"/>
            <a:chOff x="2905900" y="1175475"/>
            <a:chExt cx="7706675" cy="7263225"/>
          </a:xfrm>
        </p:grpSpPr>
        <p:sp>
          <p:nvSpPr>
            <p:cNvPr id="677" name="Google Shape;677;p56"/>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6"/>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6"/>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6"/>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6"/>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6"/>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6"/>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6"/>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6"/>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6"/>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6"/>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6"/>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6"/>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6"/>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6"/>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6"/>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6"/>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6"/>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6"/>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6"/>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6"/>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6"/>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6"/>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6"/>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6"/>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6"/>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6"/>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6"/>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6"/>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6"/>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6"/>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6"/>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6"/>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6"/>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6"/>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6"/>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6"/>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6"/>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6"/>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6"/>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6"/>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6"/>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6"/>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6"/>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6"/>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6"/>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6"/>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6"/>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6"/>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6"/>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6"/>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6"/>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6"/>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6"/>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6"/>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6"/>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6"/>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6"/>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6"/>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6"/>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6"/>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6"/>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6"/>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6"/>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6"/>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2" name="Google Shape;742;p56"/>
          <p:cNvSpPr txBox="1">
            <a:spLocks noGrp="1"/>
          </p:cNvSpPr>
          <p:nvPr>
            <p:ph type="body" idx="1"/>
          </p:nvPr>
        </p:nvSpPr>
        <p:spPr>
          <a:xfrm>
            <a:off x="722750" y="1409700"/>
            <a:ext cx="4038600" cy="2674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595959"/>
              </a:buClr>
              <a:buSzPts val="1400"/>
              <a:buFont typeface="Anaheim"/>
              <a:buAutoNum type="arabicPeriod"/>
              <a:defRPr sz="1400"/>
            </a:lvl1pPr>
            <a:lvl2pPr marL="914400" lvl="1" indent="-317500" algn="l">
              <a:lnSpc>
                <a:spcPct val="100000"/>
              </a:lnSpc>
              <a:spcBef>
                <a:spcPts val="1600"/>
              </a:spcBef>
              <a:spcAft>
                <a:spcPts val="0"/>
              </a:spcAft>
              <a:buClr>
                <a:srgbClr val="595959"/>
              </a:buClr>
              <a:buSzPts val="1400"/>
              <a:buFont typeface="Anaheim"/>
              <a:buAutoNum type="alphaLcPeriod"/>
              <a:defRPr/>
            </a:lvl2pPr>
            <a:lvl3pPr marL="1371600" lvl="2" indent="-317500" algn="l">
              <a:lnSpc>
                <a:spcPct val="100000"/>
              </a:lnSpc>
              <a:spcBef>
                <a:spcPts val="1600"/>
              </a:spcBef>
              <a:spcAft>
                <a:spcPts val="0"/>
              </a:spcAft>
              <a:buClr>
                <a:srgbClr val="595959"/>
              </a:buClr>
              <a:buSzPts val="1400"/>
              <a:buFont typeface="Anaheim"/>
              <a:buAutoNum type="romanLcPeriod"/>
              <a:defRPr/>
            </a:lvl3pPr>
            <a:lvl4pPr marL="1828800" lvl="3" indent="-317500" algn="l">
              <a:lnSpc>
                <a:spcPct val="100000"/>
              </a:lnSpc>
              <a:spcBef>
                <a:spcPts val="1600"/>
              </a:spcBef>
              <a:spcAft>
                <a:spcPts val="0"/>
              </a:spcAft>
              <a:buClr>
                <a:srgbClr val="595959"/>
              </a:buClr>
              <a:buSzPts val="1400"/>
              <a:buFont typeface="Anaheim"/>
              <a:buAutoNum type="arabicPeriod"/>
              <a:defRPr/>
            </a:lvl4pPr>
            <a:lvl5pPr marL="2286000" lvl="4" indent="-317500" algn="l">
              <a:lnSpc>
                <a:spcPct val="100000"/>
              </a:lnSpc>
              <a:spcBef>
                <a:spcPts val="1600"/>
              </a:spcBef>
              <a:spcAft>
                <a:spcPts val="0"/>
              </a:spcAft>
              <a:buClr>
                <a:srgbClr val="595959"/>
              </a:buClr>
              <a:buSzPts val="1400"/>
              <a:buFont typeface="Anaheim"/>
              <a:buAutoNum type="alphaLcPeriod"/>
              <a:defRPr/>
            </a:lvl5pPr>
            <a:lvl6pPr marL="2743200" lvl="5" indent="-317500" algn="l">
              <a:lnSpc>
                <a:spcPct val="100000"/>
              </a:lnSpc>
              <a:spcBef>
                <a:spcPts val="1600"/>
              </a:spcBef>
              <a:spcAft>
                <a:spcPts val="0"/>
              </a:spcAft>
              <a:buClr>
                <a:srgbClr val="595959"/>
              </a:buClr>
              <a:buSzPts val="1400"/>
              <a:buFont typeface="Anaheim"/>
              <a:buAutoNum type="romanLcPeriod"/>
              <a:defRPr/>
            </a:lvl6pPr>
            <a:lvl7pPr marL="3200400" lvl="6" indent="-317500" algn="l">
              <a:lnSpc>
                <a:spcPct val="100000"/>
              </a:lnSpc>
              <a:spcBef>
                <a:spcPts val="1600"/>
              </a:spcBef>
              <a:spcAft>
                <a:spcPts val="0"/>
              </a:spcAft>
              <a:buClr>
                <a:srgbClr val="595959"/>
              </a:buClr>
              <a:buSzPts val="1400"/>
              <a:buFont typeface="Anaheim"/>
              <a:buAutoNum type="arabicPeriod"/>
              <a:defRPr/>
            </a:lvl7pPr>
            <a:lvl8pPr marL="3657600" lvl="7" indent="-317500" algn="l">
              <a:lnSpc>
                <a:spcPct val="100000"/>
              </a:lnSpc>
              <a:spcBef>
                <a:spcPts val="1600"/>
              </a:spcBef>
              <a:spcAft>
                <a:spcPts val="0"/>
              </a:spcAft>
              <a:buClr>
                <a:srgbClr val="595959"/>
              </a:buClr>
              <a:buSzPts val="1400"/>
              <a:buFont typeface="Anaheim"/>
              <a:buAutoNum type="alphaLcPeriod"/>
              <a:defRPr/>
            </a:lvl8pPr>
            <a:lvl9pPr marL="4114800" lvl="8" indent="-317500" algn="l">
              <a:lnSpc>
                <a:spcPct val="100000"/>
              </a:lnSpc>
              <a:spcBef>
                <a:spcPts val="1600"/>
              </a:spcBef>
              <a:spcAft>
                <a:spcPts val="1600"/>
              </a:spcAft>
              <a:buClr>
                <a:srgbClr val="595959"/>
              </a:buClr>
              <a:buSzPts val="1400"/>
              <a:buFont typeface="Anaheim"/>
              <a:buAutoNum type="romanLcPeriod"/>
              <a:defRPr/>
            </a:lvl9pPr>
          </a:lstStyle>
          <a:p>
            <a:endParaRPr/>
          </a:p>
        </p:txBody>
      </p:sp>
      <p:sp>
        <p:nvSpPr>
          <p:cNvPr id="743" name="Google Shape;743;p56"/>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14">
    <p:spTree>
      <p:nvGrpSpPr>
        <p:cNvPr id="1" name="Shape 744"/>
        <p:cNvGrpSpPr/>
        <p:nvPr/>
      </p:nvGrpSpPr>
      <p:grpSpPr>
        <a:xfrm>
          <a:off x="0" y="0"/>
          <a:ext cx="0" cy="0"/>
          <a:chOff x="0" y="0"/>
          <a:chExt cx="0" cy="0"/>
        </a:xfrm>
      </p:grpSpPr>
      <p:grpSp>
        <p:nvGrpSpPr>
          <p:cNvPr id="745" name="Google Shape;745;p57"/>
          <p:cNvGrpSpPr/>
          <p:nvPr/>
        </p:nvGrpSpPr>
        <p:grpSpPr>
          <a:xfrm flipH="1">
            <a:off x="2228725" y="-1474362"/>
            <a:ext cx="9036625" cy="5462925"/>
            <a:chOff x="-1554275" y="-744050"/>
            <a:chExt cx="9036625" cy="5462925"/>
          </a:xfrm>
        </p:grpSpPr>
        <p:sp>
          <p:nvSpPr>
            <p:cNvPr id="746" name="Google Shape;746;p57"/>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7"/>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8" name="Google Shape;748;p57"/>
            <p:cNvGrpSpPr/>
            <p:nvPr/>
          </p:nvGrpSpPr>
          <p:grpSpPr>
            <a:xfrm>
              <a:off x="-1554275" y="-744050"/>
              <a:ext cx="9036625" cy="5462925"/>
              <a:chOff x="-1554275" y="-744050"/>
              <a:chExt cx="9036625" cy="5462925"/>
            </a:xfrm>
          </p:grpSpPr>
          <p:sp>
            <p:nvSpPr>
              <p:cNvPr id="749" name="Google Shape;749;p57"/>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7"/>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7"/>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7"/>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7"/>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57"/>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57"/>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57"/>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57"/>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57"/>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57"/>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57"/>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57"/>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57"/>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57"/>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57"/>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57"/>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57"/>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57"/>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57"/>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57"/>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57"/>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57"/>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57"/>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57"/>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57"/>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57"/>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57"/>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57"/>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57"/>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57"/>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57"/>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57"/>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57"/>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57"/>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57"/>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57"/>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57"/>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57"/>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57"/>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57"/>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57"/>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57"/>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57"/>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7"/>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57"/>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57"/>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57"/>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57"/>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57"/>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57"/>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57"/>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57"/>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57"/>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57"/>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57"/>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57"/>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57"/>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57"/>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57"/>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57"/>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57"/>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57"/>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57"/>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57"/>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57"/>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57"/>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57"/>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57"/>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57"/>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7"/>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57"/>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57"/>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57"/>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57"/>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57"/>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57"/>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57"/>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57"/>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57"/>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57"/>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57"/>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57"/>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57"/>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57"/>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57"/>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57"/>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57"/>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57"/>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57"/>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57"/>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57"/>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57"/>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57"/>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57"/>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57"/>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57"/>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57"/>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57"/>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57"/>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57"/>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57"/>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57"/>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57"/>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57"/>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57"/>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57"/>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57"/>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57"/>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57"/>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57"/>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57"/>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57"/>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57"/>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57"/>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57"/>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57"/>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57"/>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57"/>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57"/>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57"/>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57"/>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871" name="Google Shape;871;p57"/>
          <p:cNvGrpSpPr/>
          <p:nvPr/>
        </p:nvGrpSpPr>
        <p:grpSpPr>
          <a:xfrm rot="10800000" flipH="1">
            <a:off x="-2899062" y="795488"/>
            <a:ext cx="9036625" cy="5462925"/>
            <a:chOff x="-1554275" y="-744050"/>
            <a:chExt cx="9036625" cy="5462925"/>
          </a:xfrm>
        </p:grpSpPr>
        <p:sp>
          <p:nvSpPr>
            <p:cNvPr id="872" name="Google Shape;872;p57"/>
            <p:cNvSpPr/>
            <p:nvPr/>
          </p:nvSpPr>
          <p:spPr>
            <a:xfrm>
              <a:off x="6024600" y="678450"/>
              <a:ext cx="48900" cy="35050"/>
            </a:xfrm>
            <a:custGeom>
              <a:avLst/>
              <a:gdLst/>
              <a:ahLst/>
              <a:cxnLst/>
              <a:rect l="l" t="t" r="r" b="b"/>
              <a:pathLst>
                <a:path w="1956" h="1402" extrusionOk="0">
                  <a:moveTo>
                    <a:pt x="1008" y="1"/>
                  </a:moveTo>
                  <a:cubicBezTo>
                    <a:pt x="959" y="1"/>
                    <a:pt x="908" y="6"/>
                    <a:pt x="855" y="17"/>
                  </a:cubicBezTo>
                  <a:cubicBezTo>
                    <a:pt x="0" y="188"/>
                    <a:pt x="188" y="1402"/>
                    <a:pt x="966" y="1402"/>
                  </a:cubicBezTo>
                  <a:cubicBezTo>
                    <a:pt x="1018" y="1402"/>
                    <a:pt x="1072" y="1397"/>
                    <a:pt x="1129" y="1385"/>
                  </a:cubicBezTo>
                  <a:cubicBezTo>
                    <a:pt x="1956"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57"/>
            <p:cNvSpPr/>
            <p:nvPr/>
          </p:nvSpPr>
          <p:spPr>
            <a:xfrm>
              <a:off x="6042925" y="690125"/>
              <a:ext cx="12200" cy="11700"/>
            </a:xfrm>
            <a:custGeom>
              <a:avLst/>
              <a:gdLst/>
              <a:ahLst/>
              <a:cxnLst/>
              <a:rect l="l" t="t" r="r" b="b"/>
              <a:pathLst>
                <a:path w="488" h="468" extrusionOk="0">
                  <a:moveTo>
                    <a:pt x="249" y="0"/>
                  </a:moveTo>
                  <a:cubicBezTo>
                    <a:pt x="229" y="0"/>
                    <a:pt x="207" y="2"/>
                    <a:pt x="183" y="6"/>
                  </a:cubicBezTo>
                  <a:cubicBezTo>
                    <a:pt x="31" y="37"/>
                    <a:pt x="1" y="158"/>
                    <a:pt x="31" y="280"/>
                  </a:cubicBezTo>
                  <a:cubicBezTo>
                    <a:pt x="58" y="361"/>
                    <a:pt x="110" y="467"/>
                    <a:pt x="250" y="467"/>
                  </a:cubicBezTo>
                  <a:cubicBezTo>
                    <a:pt x="267" y="467"/>
                    <a:pt x="285" y="466"/>
                    <a:pt x="305" y="462"/>
                  </a:cubicBezTo>
                  <a:cubicBezTo>
                    <a:pt x="457" y="432"/>
                    <a:pt x="487" y="310"/>
                    <a:pt x="457" y="189"/>
                  </a:cubicBezTo>
                  <a:cubicBezTo>
                    <a:pt x="430" y="83"/>
                    <a:pt x="381" y="0"/>
                    <a:pt x="2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4" name="Google Shape;874;p57"/>
            <p:cNvGrpSpPr/>
            <p:nvPr/>
          </p:nvGrpSpPr>
          <p:grpSpPr>
            <a:xfrm>
              <a:off x="-1554275" y="-744050"/>
              <a:ext cx="9036625" cy="5462925"/>
              <a:chOff x="-1554275" y="-744050"/>
              <a:chExt cx="9036625" cy="5462925"/>
            </a:xfrm>
          </p:grpSpPr>
          <p:sp>
            <p:nvSpPr>
              <p:cNvPr id="875" name="Google Shape;875;p57"/>
              <p:cNvSpPr/>
              <p:nvPr/>
            </p:nvSpPr>
            <p:spPr>
              <a:xfrm>
                <a:off x="-1533200" y="-730725"/>
                <a:ext cx="8995625" cy="5441600"/>
              </a:xfrm>
              <a:custGeom>
                <a:avLst/>
                <a:gdLst/>
                <a:ahLst/>
                <a:cxnLst/>
                <a:rect l="l" t="t" r="r" b="b"/>
                <a:pathLst>
                  <a:path w="359825" h="217664" extrusionOk="0">
                    <a:moveTo>
                      <a:pt x="110975" y="46962"/>
                    </a:moveTo>
                    <a:lnTo>
                      <a:pt x="121158" y="66233"/>
                    </a:lnTo>
                    <a:lnTo>
                      <a:pt x="105899" y="55321"/>
                    </a:lnTo>
                    <a:lnTo>
                      <a:pt x="110975" y="46962"/>
                    </a:lnTo>
                    <a:close/>
                    <a:moveTo>
                      <a:pt x="96385" y="19393"/>
                    </a:moveTo>
                    <a:lnTo>
                      <a:pt x="110915" y="46779"/>
                    </a:lnTo>
                    <a:lnTo>
                      <a:pt x="105686" y="55290"/>
                    </a:lnTo>
                    <a:lnTo>
                      <a:pt x="105656" y="55351"/>
                    </a:lnTo>
                    <a:lnTo>
                      <a:pt x="121644" y="66780"/>
                    </a:lnTo>
                    <a:lnTo>
                      <a:pt x="111097" y="46810"/>
                    </a:lnTo>
                    <a:lnTo>
                      <a:pt x="119365" y="33162"/>
                    </a:lnTo>
                    <a:lnTo>
                      <a:pt x="134471" y="38937"/>
                    </a:lnTo>
                    <a:lnTo>
                      <a:pt x="125626" y="73588"/>
                    </a:lnTo>
                    <a:lnTo>
                      <a:pt x="125596" y="73679"/>
                    </a:lnTo>
                    <a:lnTo>
                      <a:pt x="139000" y="78148"/>
                    </a:lnTo>
                    <a:lnTo>
                      <a:pt x="131523" y="82373"/>
                    </a:lnTo>
                    <a:lnTo>
                      <a:pt x="98817" y="78908"/>
                    </a:lnTo>
                    <a:lnTo>
                      <a:pt x="98847" y="79029"/>
                    </a:lnTo>
                    <a:lnTo>
                      <a:pt x="98847" y="79029"/>
                    </a:lnTo>
                    <a:lnTo>
                      <a:pt x="84713" y="72038"/>
                    </a:lnTo>
                    <a:lnTo>
                      <a:pt x="81218" y="66415"/>
                    </a:lnTo>
                    <a:lnTo>
                      <a:pt x="81036" y="39120"/>
                    </a:lnTo>
                    <a:lnTo>
                      <a:pt x="96385" y="19393"/>
                    </a:lnTo>
                    <a:close/>
                    <a:moveTo>
                      <a:pt x="68877" y="67448"/>
                    </a:moveTo>
                    <a:lnTo>
                      <a:pt x="66263" y="85686"/>
                    </a:lnTo>
                    <a:lnTo>
                      <a:pt x="53679" y="84956"/>
                    </a:lnTo>
                    <a:lnTo>
                      <a:pt x="68877" y="67448"/>
                    </a:lnTo>
                    <a:close/>
                    <a:moveTo>
                      <a:pt x="169062" y="47874"/>
                    </a:moveTo>
                    <a:lnTo>
                      <a:pt x="164198" y="85747"/>
                    </a:lnTo>
                    <a:lnTo>
                      <a:pt x="138058" y="83011"/>
                    </a:lnTo>
                    <a:lnTo>
                      <a:pt x="169062" y="47874"/>
                    </a:lnTo>
                    <a:close/>
                    <a:moveTo>
                      <a:pt x="81188" y="66749"/>
                    </a:moveTo>
                    <a:lnTo>
                      <a:pt x="84561" y="72160"/>
                    </a:lnTo>
                    <a:lnTo>
                      <a:pt x="84561" y="72190"/>
                    </a:lnTo>
                    <a:lnTo>
                      <a:pt x="98635" y="79151"/>
                    </a:lnTo>
                    <a:lnTo>
                      <a:pt x="81370" y="95412"/>
                    </a:lnTo>
                    <a:lnTo>
                      <a:pt x="81188" y="66749"/>
                    </a:lnTo>
                    <a:close/>
                    <a:moveTo>
                      <a:pt x="131584" y="82525"/>
                    </a:moveTo>
                    <a:lnTo>
                      <a:pt x="137724" y="83163"/>
                    </a:lnTo>
                    <a:lnTo>
                      <a:pt x="126234" y="96172"/>
                    </a:lnTo>
                    <a:lnTo>
                      <a:pt x="148058" y="90883"/>
                    </a:lnTo>
                    <a:lnTo>
                      <a:pt x="140642" y="110610"/>
                    </a:lnTo>
                    <a:lnTo>
                      <a:pt x="122708" y="123711"/>
                    </a:lnTo>
                    <a:lnTo>
                      <a:pt x="108665" y="95473"/>
                    </a:lnTo>
                    <a:lnTo>
                      <a:pt x="131584" y="82525"/>
                    </a:lnTo>
                    <a:close/>
                    <a:moveTo>
                      <a:pt x="13587" y="4195"/>
                    </a:moveTo>
                    <a:lnTo>
                      <a:pt x="63619" y="38451"/>
                    </a:lnTo>
                    <a:lnTo>
                      <a:pt x="81005" y="66476"/>
                    </a:lnTo>
                    <a:lnTo>
                      <a:pt x="81188" y="95807"/>
                    </a:lnTo>
                    <a:lnTo>
                      <a:pt x="98817" y="79211"/>
                    </a:lnTo>
                    <a:lnTo>
                      <a:pt x="100519" y="132343"/>
                    </a:lnTo>
                    <a:lnTo>
                      <a:pt x="89850" y="105716"/>
                    </a:lnTo>
                    <a:lnTo>
                      <a:pt x="89820" y="105656"/>
                    </a:lnTo>
                    <a:lnTo>
                      <a:pt x="60032" y="109364"/>
                    </a:lnTo>
                    <a:lnTo>
                      <a:pt x="41582" y="98847"/>
                    </a:lnTo>
                    <a:lnTo>
                      <a:pt x="53527" y="85169"/>
                    </a:lnTo>
                    <a:lnTo>
                      <a:pt x="66415" y="85898"/>
                    </a:lnTo>
                    <a:lnTo>
                      <a:pt x="69151" y="66901"/>
                    </a:lnTo>
                    <a:lnTo>
                      <a:pt x="53467" y="84956"/>
                    </a:lnTo>
                    <a:lnTo>
                      <a:pt x="31977" y="83740"/>
                    </a:lnTo>
                    <a:lnTo>
                      <a:pt x="40488" y="26961"/>
                    </a:lnTo>
                    <a:lnTo>
                      <a:pt x="40518" y="26779"/>
                    </a:lnTo>
                    <a:lnTo>
                      <a:pt x="13739" y="43375"/>
                    </a:lnTo>
                    <a:lnTo>
                      <a:pt x="183" y="18208"/>
                    </a:lnTo>
                    <a:lnTo>
                      <a:pt x="13587" y="4195"/>
                    </a:lnTo>
                    <a:close/>
                    <a:moveTo>
                      <a:pt x="89698" y="105838"/>
                    </a:moveTo>
                    <a:lnTo>
                      <a:pt x="100367" y="132373"/>
                    </a:lnTo>
                    <a:lnTo>
                      <a:pt x="60275" y="109485"/>
                    </a:lnTo>
                    <a:lnTo>
                      <a:pt x="89698" y="105838"/>
                    </a:lnTo>
                    <a:close/>
                    <a:moveTo>
                      <a:pt x="98999" y="79090"/>
                    </a:moveTo>
                    <a:lnTo>
                      <a:pt x="131280" y="82494"/>
                    </a:lnTo>
                    <a:lnTo>
                      <a:pt x="108513" y="95412"/>
                    </a:lnTo>
                    <a:lnTo>
                      <a:pt x="108422" y="95443"/>
                    </a:lnTo>
                    <a:lnTo>
                      <a:pt x="122556" y="123771"/>
                    </a:lnTo>
                    <a:lnTo>
                      <a:pt x="122586" y="123832"/>
                    </a:lnTo>
                    <a:lnTo>
                      <a:pt x="122404" y="123923"/>
                    </a:lnTo>
                    <a:lnTo>
                      <a:pt x="100702" y="132434"/>
                    </a:lnTo>
                    <a:lnTo>
                      <a:pt x="98999" y="79090"/>
                    </a:lnTo>
                    <a:close/>
                    <a:moveTo>
                      <a:pt x="140520" y="110884"/>
                    </a:moveTo>
                    <a:lnTo>
                      <a:pt x="130459" y="137814"/>
                    </a:lnTo>
                    <a:lnTo>
                      <a:pt x="122799" y="123863"/>
                    </a:lnTo>
                    <a:lnTo>
                      <a:pt x="140520" y="110884"/>
                    </a:lnTo>
                    <a:close/>
                    <a:moveTo>
                      <a:pt x="63315" y="127540"/>
                    </a:moveTo>
                    <a:lnTo>
                      <a:pt x="84987" y="130519"/>
                    </a:lnTo>
                    <a:lnTo>
                      <a:pt x="97449" y="149516"/>
                    </a:lnTo>
                    <a:lnTo>
                      <a:pt x="75048" y="160398"/>
                    </a:lnTo>
                    <a:lnTo>
                      <a:pt x="63315" y="127540"/>
                    </a:lnTo>
                    <a:close/>
                    <a:moveTo>
                      <a:pt x="65047" y="151857"/>
                    </a:moveTo>
                    <a:lnTo>
                      <a:pt x="73467" y="161280"/>
                    </a:lnTo>
                    <a:lnTo>
                      <a:pt x="73528" y="161310"/>
                    </a:lnTo>
                    <a:lnTo>
                      <a:pt x="74926" y="160641"/>
                    </a:lnTo>
                    <a:lnTo>
                      <a:pt x="78178" y="169821"/>
                    </a:lnTo>
                    <a:lnTo>
                      <a:pt x="75139" y="169881"/>
                    </a:lnTo>
                    <a:lnTo>
                      <a:pt x="63497" y="154744"/>
                    </a:lnTo>
                    <a:lnTo>
                      <a:pt x="65047" y="151857"/>
                    </a:lnTo>
                    <a:close/>
                    <a:moveTo>
                      <a:pt x="63406" y="154896"/>
                    </a:moveTo>
                    <a:lnTo>
                      <a:pt x="74956" y="169821"/>
                    </a:lnTo>
                    <a:lnTo>
                      <a:pt x="55351" y="170033"/>
                    </a:lnTo>
                    <a:lnTo>
                      <a:pt x="63406" y="154896"/>
                    </a:lnTo>
                    <a:close/>
                    <a:moveTo>
                      <a:pt x="78270" y="170033"/>
                    </a:moveTo>
                    <a:lnTo>
                      <a:pt x="80823" y="177207"/>
                    </a:lnTo>
                    <a:lnTo>
                      <a:pt x="75291" y="170064"/>
                    </a:lnTo>
                    <a:lnTo>
                      <a:pt x="78270" y="170033"/>
                    </a:lnTo>
                    <a:close/>
                    <a:moveTo>
                      <a:pt x="109030" y="169760"/>
                    </a:moveTo>
                    <a:lnTo>
                      <a:pt x="112130" y="194380"/>
                    </a:lnTo>
                    <a:lnTo>
                      <a:pt x="81340" y="177724"/>
                    </a:lnTo>
                    <a:lnTo>
                      <a:pt x="81218" y="177663"/>
                    </a:lnTo>
                    <a:lnTo>
                      <a:pt x="81188" y="177724"/>
                    </a:lnTo>
                    <a:lnTo>
                      <a:pt x="78452" y="170033"/>
                    </a:lnTo>
                    <a:lnTo>
                      <a:pt x="109030" y="169760"/>
                    </a:lnTo>
                    <a:close/>
                    <a:moveTo>
                      <a:pt x="144958" y="1"/>
                    </a:moveTo>
                    <a:lnTo>
                      <a:pt x="172618" y="27509"/>
                    </a:lnTo>
                    <a:lnTo>
                      <a:pt x="194867" y="71035"/>
                    </a:lnTo>
                    <a:lnTo>
                      <a:pt x="140915" y="110458"/>
                    </a:lnTo>
                    <a:lnTo>
                      <a:pt x="148332" y="90640"/>
                    </a:lnTo>
                    <a:lnTo>
                      <a:pt x="126751" y="95899"/>
                    </a:lnTo>
                    <a:lnTo>
                      <a:pt x="137906" y="83193"/>
                    </a:lnTo>
                    <a:lnTo>
                      <a:pt x="164289" y="85990"/>
                    </a:lnTo>
                    <a:lnTo>
                      <a:pt x="164350" y="85990"/>
                    </a:lnTo>
                    <a:lnTo>
                      <a:pt x="169305" y="47327"/>
                    </a:lnTo>
                    <a:lnTo>
                      <a:pt x="137845" y="83011"/>
                    </a:lnTo>
                    <a:lnTo>
                      <a:pt x="131796" y="82373"/>
                    </a:lnTo>
                    <a:lnTo>
                      <a:pt x="139426" y="78087"/>
                    </a:lnTo>
                    <a:lnTo>
                      <a:pt x="125808" y="73527"/>
                    </a:lnTo>
                    <a:lnTo>
                      <a:pt x="134654" y="38907"/>
                    </a:lnTo>
                    <a:lnTo>
                      <a:pt x="134684" y="38816"/>
                    </a:lnTo>
                    <a:lnTo>
                      <a:pt x="119456" y="32949"/>
                    </a:lnTo>
                    <a:lnTo>
                      <a:pt x="119365" y="32889"/>
                    </a:lnTo>
                    <a:lnTo>
                      <a:pt x="111006" y="46567"/>
                    </a:lnTo>
                    <a:lnTo>
                      <a:pt x="96507" y="19180"/>
                    </a:lnTo>
                    <a:lnTo>
                      <a:pt x="96416" y="19059"/>
                    </a:lnTo>
                    <a:lnTo>
                      <a:pt x="80884" y="39029"/>
                    </a:lnTo>
                    <a:lnTo>
                      <a:pt x="80884" y="39059"/>
                    </a:lnTo>
                    <a:lnTo>
                      <a:pt x="81066" y="66111"/>
                    </a:lnTo>
                    <a:lnTo>
                      <a:pt x="63832" y="38299"/>
                    </a:lnTo>
                    <a:lnTo>
                      <a:pt x="13679" y="3982"/>
                    </a:lnTo>
                    <a:lnTo>
                      <a:pt x="13587" y="3952"/>
                    </a:lnTo>
                    <a:lnTo>
                      <a:pt x="1" y="18116"/>
                    </a:lnTo>
                    <a:lnTo>
                      <a:pt x="13679" y="43497"/>
                    </a:lnTo>
                    <a:lnTo>
                      <a:pt x="13709" y="43588"/>
                    </a:lnTo>
                    <a:lnTo>
                      <a:pt x="40336" y="27053"/>
                    </a:lnTo>
                    <a:lnTo>
                      <a:pt x="31825" y="83801"/>
                    </a:lnTo>
                    <a:lnTo>
                      <a:pt x="53345" y="85078"/>
                    </a:lnTo>
                    <a:lnTo>
                      <a:pt x="41369" y="98847"/>
                    </a:lnTo>
                    <a:lnTo>
                      <a:pt x="59789" y="109394"/>
                    </a:lnTo>
                    <a:lnTo>
                      <a:pt x="55321" y="109941"/>
                    </a:lnTo>
                    <a:lnTo>
                      <a:pt x="45138" y="131127"/>
                    </a:lnTo>
                    <a:lnTo>
                      <a:pt x="45077" y="131158"/>
                    </a:lnTo>
                    <a:lnTo>
                      <a:pt x="63284" y="154744"/>
                    </a:lnTo>
                    <a:lnTo>
                      <a:pt x="55108" y="170094"/>
                    </a:lnTo>
                    <a:lnTo>
                      <a:pt x="55047" y="170216"/>
                    </a:lnTo>
                    <a:lnTo>
                      <a:pt x="55412" y="170216"/>
                    </a:lnTo>
                    <a:lnTo>
                      <a:pt x="75017" y="170064"/>
                    </a:lnTo>
                    <a:lnTo>
                      <a:pt x="81157" y="177967"/>
                    </a:lnTo>
                    <a:lnTo>
                      <a:pt x="78725" y="217025"/>
                    </a:lnTo>
                    <a:lnTo>
                      <a:pt x="55412" y="170216"/>
                    </a:lnTo>
                    <a:lnTo>
                      <a:pt x="55260" y="170277"/>
                    </a:lnTo>
                    <a:lnTo>
                      <a:pt x="78877" y="217663"/>
                    </a:lnTo>
                    <a:lnTo>
                      <a:pt x="81431" y="178240"/>
                    </a:lnTo>
                    <a:lnTo>
                      <a:pt x="81431" y="177997"/>
                    </a:lnTo>
                    <a:lnTo>
                      <a:pt x="112222" y="194654"/>
                    </a:lnTo>
                    <a:lnTo>
                      <a:pt x="112374" y="194715"/>
                    </a:lnTo>
                    <a:lnTo>
                      <a:pt x="109243" y="169669"/>
                    </a:lnTo>
                    <a:lnTo>
                      <a:pt x="109243" y="169608"/>
                    </a:lnTo>
                    <a:lnTo>
                      <a:pt x="78452" y="169881"/>
                    </a:lnTo>
                    <a:lnTo>
                      <a:pt x="75139" y="160611"/>
                    </a:lnTo>
                    <a:lnTo>
                      <a:pt x="97753" y="149577"/>
                    </a:lnTo>
                    <a:lnTo>
                      <a:pt x="85139" y="130398"/>
                    </a:lnTo>
                    <a:lnTo>
                      <a:pt x="85109" y="130367"/>
                    </a:lnTo>
                    <a:lnTo>
                      <a:pt x="63224" y="127388"/>
                    </a:lnTo>
                    <a:lnTo>
                      <a:pt x="63072" y="127358"/>
                    </a:lnTo>
                    <a:lnTo>
                      <a:pt x="74865" y="160489"/>
                    </a:lnTo>
                    <a:lnTo>
                      <a:pt x="73558" y="161128"/>
                    </a:lnTo>
                    <a:lnTo>
                      <a:pt x="64987" y="151553"/>
                    </a:lnTo>
                    <a:lnTo>
                      <a:pt x="63406" y="154593"/>
                    </a:lnTo>
                    <a:lnTo>
                      <a:pt x="45321" y="131158"/>
                    </a:lnTo>
                    <a:lnTo>
                      <a:pt x="55412" y="110093"/>
                    </a:lnTo>
                    <a:lnTo>
                      <a:pt x="60032" y="109546"/>
                    </a:lnTo>
                    <a:lnTo>
                      <a:pt x="100519" y="132647"/>
                    </a:lnTo>
                    <a:lnTo>
                      <a:pt x="100550" y="132677"/>
                    </a:lnTo>
                    <a:lnTo>
                      <a:pt x="100702" y="132738"/>
                    </a:lnTo>
                    <a:lnTo>
                      <a:pt x="100671" y="132647"/>
                    </a:lnTo>
                    <a:lnTo>
                      <a:pt x="122495" y="124075"/>
                    </a:lnTo>
                    <a:lnTo>
                      <a:pt x="122678" y="123984"/>
                    </a:lnTo>
                    <a:lnTo>
                      <a:pt x="130429" y="138057"/>
                    </a:lnTo>
                    <a:lnTo>
                      <a:pt x="130520" y="138209"/>
                    </a:lnTo>
                    <a:lnTo>
                      <a:pt x="140794" y="110701"/>
                    </a:lnTo>
                    <a:lnTo>
                      <a:pt x="195019" y="71096"/>
                    </a:lnTo>
                    <a:lnTo>
                      <a:pt x="195111" y="71035"/>
                    </a:lnTo>
                    <a:lnTo>
                      <a:pt x="172770" y="27417"/>
                    </a:lnTo>
                    <a:lnTo>
                      <a:pt x="145474" y="244"/>
                    </a:lnTo>
                    <a:lnTo>
                      <a:pt x="169791" y="3952"/>
                    </a:lnTo>
                    <a:lnTo>
                      <a:pt x="199092" y="12706"/>
                    </a:lnTo>
                    <a:lnTo>
                      <a:pt x="222497" y="36111"/>
                    </a:lnTo>
                    <a:lnTo>
                      <a:pt x="228181" y="57631"/>
                    </a:lnTo>
                    <a:lnTo>
                      <a:pt x="228212" y="57752"/>
                    </a:lnTo>
                    <a:lnTo>
                      <a:pt x="261951" y="33436"/>
                    </a:lnTo>
                    <a:lnTo>
                      <a:pt x="252528" y="84227"/>
                    </a:lnTo>
                    <a:lnTo>
                      <a:pt x="252498" y="84409"/>
                    </a:lnTo>
                    <a:lnTo>
                      <a:pt x="303411" y="57144"/>
                    </a:lnTo>
                    <a:lnTo>
                      <a:pt x="303502" y="57083"/>
                    </a:lnTo>
                    <a:lnTo>
                      <a:pt x="284413" y="33831"/>
                    </a:lnTo>
                    <a:lnTo>
                      <a:pt x="290675" y="6262"/>
                    </a:lnTo>
                    <a:lnTo>
                      <a:pt x="315052" y="13679"/>
                    </a:lnTo>
                    <a:lnTo>
                      <a:pt x="348305" y="49241"/>
                    </a:lnTo>
                    <a:lnTo>
                      <a:pt x="348366" y="49363"/>
                    </a:lnTo>
                    <a:lnTo>
                      <a:pt x="359795" y="22980"/>
                    </a:lnTo>
                    <a:lnTo>
                      <a:pt x="359825" y="22888"/>
                    </a:lnTo>
                    <a:lnTo>
                      <a:pt x="336846" y="6870"/>
                    </a:lnTo>
                    <a:lnTo>
                      <a:pt x="336755" y="7022"/>
                    </a:lnTo>
                    <a:lnTo>
                      <a:pt x="359612" y="22980"/>
                    </a:lnTo>
                    <a:lnTo>
                      <a:pt x="348335" y="48998"/>
                    </a:lnTo>
                    <a:lnTo>
                      <a:pt x="315174" y="13527"/>
                    </a:lnTo>
                    <a:lnTo>
                      <a:pt x="290614" y="6110"/>
                    </a:lnTo>
                    <a:lnTo>
                      <a:pt x="290553" y="6080"/>
                    </a:lnTo>
                    <a:lnTo>
                      <a:pt x="284231" y="33892"/>
                    </a:lnTo>
                    <a:lnTo>
                      <a:pt x="284231" y="33922"/>
                    </a:lnTo>
                    <a:lnTo>
                      <a:pt x="303228" y="57053"/>
                    </a:lnTo>
                    <a:lnTo>
                      <a:pt x="252741" y="84105"/>
                    </a:lnTo>
                    <a:lnTo>
                      <a:pt x="262224" y="33101"/>
                    </a:lnTo>
                    <a:lnTo>
                      <a:pt x="228333" y="57509"/>
                    </a:lnTo>
                    <a:lnTo>
                      <a:pt x="222649" y="36141"/>
                    </a:lnTo>
                    <a:lnTo>
                      <a:pt x="222649" y="36080"/>
                    </a:lnTo>
                    <a:lnTo>
                      <a:pt x="199153" y="12554"/>
                    </a:lnTo>
                    <a:lnTo>
                      <a:pt x="169791" y="3739"/>
                    </a:lnTo>
                    <a:lnTo>
                      <a:pt x="144958"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57"/>
              <p:cNvSpPr/>
              <p:nvPr/>
            </p:nvSpPr>
            <p:spPr>
              <a:xfrm>
                <a:off x="592225" y="1896225"/>
                <a:ext cx="389850" cy="1123900"/>
              </a:xfrm>
              <a:custGeom>
                <a:avLst/>
                <a:gdLst/>
                <a:ahLst/>
                <a:cxnLst/>
                <a:rect l="l" t="t" r="r" b="b"/>
                <a:pathLst>
                  <a:path w="15594" h="44956" extrusionOk="0">
                    <a:moveTo>
                      <a:pt x="4529" y="973"/>
                    </a:moveTo>
                    <a:lnTo>
                      <a:pt x="9210" y="26505"/>
                    </a:lnTo>
                    <a:lnTo>
                      <a:pt x="183" y="25532"/>
                    </a:lnTo>
                    <a:lnTo>
                      <a:pt x="4529" y="973"/>
                    </a:lnTo>
                    <a:close/>
                    <a:moveTo>
                      <a:pt x="9423" y="26718"/>
                    </a:moveTo>
                    <a:lnTo>
                      <a:pt x="15411" y="27326"/>
                    </a:lnTo>
                    <a:lnTo>
                      <a:pt x="12584" y="43922"/>
                    </a:lnTo>
                    <a:lnTo>
                      <a:pt x="9423" y="26718"/>
                    </a:lnTo>
                    <a:close/>
                    <a:moveTo>
                      <a:pt x="4560" y="0"/>
                    </a:moveTo>
                    <a:lnTo>
                      <a:pt x="0" y="25624"/>
                    </a:lnTo>
                    <a:lnTo>
                      <a:pt x="0" y="25684"/>
                    </a:lnTo>
                    <a:lnTo>
                      <a:pt x="9241" y="26687"/>
                    </a:lnTo>
                    <a:lnTo>
                      <a:pt x="12584" y="44955"/>
                    </a:lnTo>
                    <a:lnTo>
                      <a:pt x="15593" y="27174"/>
                    </a:lnTo>
                    <a:lnTo>
                      <a:pt x="9393" y="26535"/>
                    </a:lnTo>
                    <a:lnTo>
                      <a:pt x="456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57"/>
              <p:cNvSpPr/>
              <p:nvPr/>
            </p:nvSpPr>
            <p:spPr>
              <a:xfrm>
                <a:off x="2694850" y="-419175"/>
                <a:ext cx="752325" cy="1469650"/>
              </a:xfrm>
              <a:custGeom>
                <a:avLst/>
                <a:gdLst/>
                <a:ahLst/>
                <a:cxnLst/>
                <a:rect l="l" t="t" r="r" b="b"/>
                <a:pathLst>
                  <a:path w="30093" h="58786" extrusionOk="0">
                    <a:moveTo>
                      <a:pt x="29879" y="335"/>
                    </a:moveTo>
                    <a:lnTo>
                      <a:pt x="25776" y="58391"/>
                    </a:lnTo>
                    <a:lnTo>
                      <a:pt x="183" y="35138"/>
                    </a:lnTo>
                    <a:lnTo>
                      <a:pt x="3496" y="15199"/>
                    </a:lnTo>
                    <a:lnTo>
                      <a:pt x="29879" y="335"/>
                    </a:lnTo>
                    <a:close/>
                    <a:moveTo>
                      <a:pt x="30092" y="1"/>
                    </a:moveTo>
                    <a:lnTo>
                      <a:pt x="3374" y="15047"/>
                    </a:lnTo>
                    <a:lnTo>
                      <a:pt x="3344" y="15077"/>
                    </a:lnTo>
                    <a:lnTo>
                      <a:pt x="0" y="35138"/>
                    </a:lnTo>
                    <a:lnTo>
                      <a:pt x="0" y="35168"/>
                    </a:lnTo>
                    <a:lnTo>
                      <a:pt x="25776" y="58664"/>
                    </a:lnTo>
                    <a:lnTo>
                      <a:pt x="25928" y="58786"/>
                    </a:lnTo>
                    <a:lnTo>
                      <a:pt x="300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57"/>
              <p:cNvSpPr/>
              <p:nvPr/>
            </p:nvSpPr>
            <p:spPr>
              <a:xfrm>
                <a:off x="-738350" y="-736050"/>
                <a:ext cx="4917300" cy="4249325"/>
              </a:xfrm>
              <a:custGeom>
                <a:avLst/>
                <a:gdLst/>
                <a:ahLst/>
                <a:cxnLst/>
                <a:rect l="l" t="t" r="r" b="b"/>
                <a:pathLst>
                  <a:path w="196692" h="169973" extrusionOk="0">
                    <a:moveTo>
                      <a:pt x="113498" y="305"/>
                    </a:moveTo>
                    <a:lnTo>
                      <a:pt x="102677" y="38846"/>
                    </a:lnTo>
                    <a:lnTo>
                      <a:pt x="92221" y="60549"/>
                    </a:lnTo>
                    <a:lnTo>
                      <a:pt x="87631" y="33193"/>
                    </a:lnTo>
                    <a:lnTo>
                      <a:pt x="65108" y="19576"/>
                    </a:lnTo>
                    <a:lnTo>
                      <a:pt x="113498" y="305"/>
                    </a:lnTo>
                    <a:close/>
                    <a:moveTo>
                      <a:pt x="140733" y="27904"/>
                    </a:moveTo>
                    <a:lnTo>
                      <a:pt x="196326" y="57874"/>
                    </a:lnTo>
                    <a:lnTo>
                      <a:pt x="163195" y="71187"/>
                    </a:lnTo>
                    <a:lnTo>
                      <a:pt x="124015" y="72464"/>
                    </a:lnTo>
                    <a:lnTo>
                      <a:pt x="102920" y="39150"/>
                    </a:lnTo>
                    <a:lnTo>
                      <a:pt x="140733" y="27904"/>
                    </a:lnTo>
                    <a:close/>
                    <a:moveTo>
                      <a:pt x="102708" y="39150"/>
                    </a:moveTo>
                    <a:lnTo>
                      <a:pt x="123802" y="72433"/>
                    </a:lnTo>
                    <a:lnTo>
                      <a:pt x="94379" y="73437"/>
                    </a:lnTo>
                    <a:lnTo>
                      <a:pt x="92282" y="60853"/>
                    </a:lnTo>
                    <a:lnTo>
                      <a:pt x="102708" y="39150"/>
                    </a:lnTo>
                    <a:close/>
                    <a:moveTo>
                      <a:pt x="37387" y="67540"/>
                    </a:moveTo>
                    <a:lnTo>
                      <a:pt x="52646" y="72130"/>
                    </a:lnTo>
                    <a:lnTo>
                      <a:pt x="42585" y="79607"/>
                    </a:lnTo>
                    <a:lnTo>
                      <a:pt x="37387" y="67540"/>
                    </a:lnTo>
                    <a:close/>
                    <a:moveTo>
                      <a:pt x="73832" y="55716"/>
                    </a:moveTo>
                    <a:lnTo>
                      <a:pt x="67023" y="79212"/>
                    </a:lnTo>
                    <a:lnTo>
                      <a:pt x="67023" y="79242"/>
                    </a:lnTo>
                    <a:lnTo>
                      <a:pt x="44348" y="83680"/>
                    </a:lnTo>
                    <a:lnTo>
                      <a:pt x="42676" y="79820"/>
                    </a:lnTo>
                    <a:lnTo>
                      <a:pt x="53071" y="72099"/>
                    </a:lnTo>
                    <a:lnTo>
                      <a:pt x="37539" y="67388"/>
                    </a:lnTo>
                    <a:lnTo>
                      <a:pt x="37539" y="67388"/>
                    </a:lnTo>
                    <a:lnTo>
                      <a:pt x="73832" y="55716"/>
                    </a:lnTo>
                    <a:close/>
                    <a:moveTo>
                      <a:pt x="42524" y="79911"/>
                    </a:moveTo>
                    <a:lnTo>
                      <a:pt x="44196" y="83710"/>
                    </a:lnTo>
                    <a:lnTo>
                      <a:pt x="35016" y="85504"/>
                    </a:lnTo>
                    <a:lnTo>
                      <a:pt x="42524" y="79911"/>
                    </a:lnTo>
                    <a:close/>
                    <a:moveTo>
                      <a:pt x="162800" y="71339"/>
                    </a:moveTo>
                    <a:lnTo>
                      <a:pt x="132495" y="85808"/>
                    </a:lnTo>
                    <a:lnTo>
                      <a:pt x="124137" y="72616"/>
                    </a:lnTo>
                    <a:lnTo>
                      <a:pt x="162800" y="71339"/>
                    </a:lnTo>
                    <a:close/>
                    <a:moveTo>
                      <a:pt x="48907" y="39637"/>
                    </a:moveTo>
                    <a:lnTo>
                      <a:pt x="37144" y="67266"/>
                    </a:lnTo>
                    <a:lnTo>
                      <a:pt x="37053" y="67236"/>
                    </a:lnTo>
                    <a:lnTo>
                      <a:pt x="37114" y="67388"/>
                    </a:lnTo>
                    <a:lnTo>
                      <a:pt x="37053" y="67540"/>
                    </a:lnTo>
                    <a:lnTo>
                      <a:pt x="37053" y="67540"/>
                    </a:lnTo>
                    <a:lnTo>
                      <a:pt x="37144" y="67509"/>
                    </a:lnTo>
                    <a:lnTo>
                      <a:pt x="42494" y="79728"/>
                    </a:lnTo>
                    <a:lnTo>
                      <a:pt x="34256" y="85808"/>
                    </a:lnTo>
                    <a:lnTo>
                      <a:pt x="44226" y="83862"/>
                    </a:lnTo>
                    <a:lnTo>
                      <a:pt x="49333" y="95625"/>
                    </a:lnTo>
                    <a:lnTo>
                      <a:pt x="9910" y="98878"/>
                    </a:lnTo>
                    <a:lnTo>
                      <a:pt x="213" y="84014"/>
                    </a:lnTo>
                    <a:lnTo>
                      <a:pt x="48907" y="39637"/>
                    </a:lnTo>
                    <a:close/>
                    <a:moveTo>
                      <a:pt x="113772" y="1"/>
                    </a:moveTo>
                    <a:lnTo>
                      <a:pt x="64895" y="19454"/>
                    </a:lnTo>
                    <a:lnTo>
                      <a:pt x="64743" y="19545"/>
                    </a:lnTo>
                    <a:lnTo>
                      <a:pt x="87510" y="33345"/>
                    </a:lnTo>
                    <a:lnTo>
                      <a:pt x="92100" y="60853"/>
                    </a:lnTo>
                    <a:lnTo>
                      <a:pt x="89364" y="66476"/>
                    </a:lnTo>
                    <a:lnTo>
                      <a:pt x="67236" y="78999"/>
                    </a:lnTo>
                    <a:lnTo>
                      <a:pt x="74075" y="55412"/>
                    </a:lnTo>
                    <a:lnTo>
                      <a:pt x="37387" y="67236"/>
                    </a:lnTo>
                    <a:lnTo>
                      <a:pt x="37387" y="67236"/>
                    </a:lnTo>
                    <a:lnTo>
                      <a:pt x="49394" y="38998"/>
                    </a:lnTo>
                    <a:lnTo>
                      <a:pt x="49394" y="38998"/>
                    </a:lnTo>
                    <a:lnTo>
                      <a:pt x="31" y="83953"/>
                    </a:lnTo>
                    <a:lnTo>
                      <a:pt x="1" y="83984"/>
                    </a:lnTo>
                    <a:lnTo>
                      <a:pt x="9758" y="99030"/>
                    </a:lnTo>
                    <a:lnTo>
                      <a:pt x="9788" y="99060"/>
                    </a:lnTo>
                    <a:lnTo>
                      <a:pt x="49424" y="95777"/>
                    </a:lnTo>
                    <a:lnTo>
                      <a:pt x="49546" y="95777"/>
                    </a:lnTo>
                    <a:lnTo>
                      <a:pt x="44409" y="83832"/>
                    </a:lnTo>
                    <a:lnTo>
                      <a:pt x="66962" y="79424"/>
                    </a:lnTo>
                    <a:lnTo>
                      <a:pt x="76719" y="95716"/>
                    </a:lnTo>
                    <a:lnTo>
                      <a:pt x="76750" y="95747"/>
                    </a:lnTo>
                    <a:lnTo>
                      <a:pt x="94592" y="96324"/>
                    </a:lnTo>
                    <a:lnTo>
                      <a:pt x="68725" y="132738"/>
                    </a:lnTo>
                    <a:lnTo>
                      <a:pt x="68664" y="132860"/>
                    </a:lnTo>
                    <a:lnTo>
                      <a:pt x="98452" y="137754"/>
                    </a:lnTo>
                    <a:lnTo>
                      <a:pt x="77297" y="169791"/>
                    </a:lnTo>
                    <a:lnTo>
                      <a:pt x="41886" y="161371"/>
                    </a:lnTo>
                    <a:lnTo>
                      <a:pt x="53588" y="130580"/>
                    </a:lnTo>
                    <a:lnTo>
                      <a:pt x="53588" y="130580"/>
                    </a:lnTo>
                    <a:lnTo>
                      <a:pt x="33193" y="152343"/>
                    </a:lnTo>
                    <a:lnTo>
                      <a:pt x="33193" y="152343"/>
                    </a:lnTo>
                    <a:lnTo>
                      <a:pt x="33314" y="152465"/>
                    </a:lnTo>
                    <a:lnTo>
                      <a:pt x="33314" y="152465"/>
                    </a:lnTo>
                    <a:lnTo>
                      <a:pt x="53071" y="131340"/>
                    </a:lnTo>
                    <a:lnTo>
                      <a:pt x="53071" y="131340"/>
                    </a:lnTo>
                    <a:lnTo>
                      <a:pt x="41673" y="161432"/>
                    </a:lnTo>
                    <a:lnTo>
                      <a:pt x="41643" y="161493"/>
                    </a:lnTo>
                    <a:lnTo>
                      <a:pt x="77236" y="169973"/>
                    </a:lnTo>
                    <a:lnTo>
                      <a:pt x="77327" y="169973"/>
                    </a:lnTo>
                    <a:lnTo>
                      <a:pt x="98635" y="137754"/>
                    </a:lnTo>
                    <a:lnTo>
                      <a:pt x="98726" y="137632"/>
                    </a:lnTo>
                    <a:lnTo>
                      <a:pt x="68938" y="132738"/>
                    </a:lnTo>
                    <a:lnTo>
                      <a:pt x="94805" y="96294"/>
                    </a:lnTo>
                    <a:lnTo>
                      <a:pt x="94866" y="96142"/>
                    </a:lnTo>
                    <a:lnTo>
                      <a:pt x="76780" y="95534"/>
                    </a:lnTo>
                    <a:lnTo>
                      <a:pt x="67114" y="79303"/>
                    </a:lnTo>
                    <a:lnTo>
                      <a:pt x="89485" y="66537"/>
                    </a:lnTo>
                    <a:lnTo>
                      <a:pt x="89516" y="66537"/>
                    </a:lnTo>
                    <a:lnTo>
                      <a:pt x="92130" y="61066"/>
                    </a:lnTo>
                    <a:lnTo>
                      <a:pt x="94227" y="73497"/>
                    </a:lnTo>
                    <a:lnTo>
                      <a:pt x="94227" y="73558"/>
                    </a:lnTo>
                    <a:lnTo>
                      <a:pt x="123893" y="72585"/>
                    </a:lnTo>
                    <a:lnTo>
                      <a:pt x="132374" y="85990"/>
                    </a:lnTo>
                    <a:lnTo>
                      <a:pt x="163195" y="71278"/>
                    </a:lnTo>
                    <a:lnTo>
                      <a:pt x="196509" y="57904"/>
                    </a:lnTo>
                    <a:lnTo>
                      <a:pt x="196691" y="57844"/>
                    </a:lnTo>
                    <a:lnTo>
                      <a:pt x="140824" y="27722"/>
                    </a:lnTo>
                    <a:lnTo>
                      <a:pt x="140763" y="27722"/>
                    </a:lnTo>
                    <a:lnTo>
                      <a:pt x="102829" y="38998"/>
                    </a:lnTo>
                    <a:lnTo>
                      <a:pt x="102860" y="38907"/>
                    </a:lnTo>
                    <a:lnTo>
                      <a:pt x="113711" y="214"/>
                    </a:lnTo>
                    <a:lnTo>
                      <a:pt x="11377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57"/>
              <p:cNvSpPr/>
              <p:nvPr/>
            </p:nvSpPr>
            <p:spPr>
              <a:xfrm>
                <a:off x="-1196575" y="-631175"/>
                <a:ext cx="3773650" cy="4345075"/>
              </a:xfrm>
              <a:custGeom>
                <a:avLst/>
                <a:gdLst/>
                <a:ahLst/>
                <a:cxnLst/>
                <a:rect l="l" t="t" r="r" b="b"/>
                <a:pathLst>
                  <a:path w="150946" h="173803" extrusionOk="0">
                    <a:moveTo>
                      <a:pt x="214" y="213"/>
                    </a:moveTo>
                    <a:lnTo>
                      <a:pt x="82677" y="15320"/>
                    </a:lnTo>
                    <a:lnTo>
                      <a:pt x="50671" y="34195"/>
                    </a:lnTo>
                    <a:lnTo>
                      <a:pt x="50671" y="34195"/>
                    </a:lnTo>
                    <a:lnTo>
                      <a:pt x="26780" y="22797"/>
                    </a:lnTo>
                    <a:lnTo>
                      <a:pt x="52737" y="81430"/>
                    </a:lnTo>
                    <a:lnTo>
                      <a:pt x="52737" y="81430"/>
                    </a:lnTo>
                    <a:lnTo>
                      <a:pt x="43619" y="101947"/>
                    </a:lnTo>
                    <a:lnTo>
                      <a:pt x="18755" y="79971"/>
                    </a:lnTo>
                    <a:lnTo>
                      <a:pt x="18816" y="79971"/>
                    </a:lnTo>
                    <a:lnTo>
                      <a:pt x="426" y="39849"/>
                    </a:lnTo>
                    <a:lnTo>
                      <a:pt x="214" y="213"/>
                    </a:lnTo>
                    <a:close/>
                    <a:moveTo>
                      <a:pt x="52889" y="81461"/>
                    </a:moveTo>
                    <a:lnTo>
                      <a:pt x="71400" y="126416"/>
                    </a:lnTo>
                    <a:lnTo>
                      <a:pt x="43740" y="102008"/>
                    </a:lnTo>
                    <a:lnTo>
                      <a:pt x="52889" y="81461"/>
                    </a:lnTo>
                    <a:close/>
                    <a:moveTo>
                      <a:pt x="18603" y="80062"/>
                    </a:moveTo>
                    <a:lnTo>
                      <a:pt x="43528" y="102008"/>
                    </a:lnTo>
                    <a:lnTo>
                      <a:pt x="43528" y="102008"/>
                    </a:lnTo>
                    <a:lnTo>
                      <a:pt x="41765" y="106020"/>
                    </a:lnTo>
                    <a:lnTo>
                      <a:pt x="49941" y="123406"/>
                    </a:lnTo>
                    <a:lnTo>
                      <a:pt x="31886" y="127479"/>
                    </a:lnTo>
                    <a:lnTo>
                      <a:pt x="31825" y="127145"/>
                    </a:lnTo>
                    <a:lnTo>
                      <a:pt x="18603" y="80062"/>
                    </a:lnTo>
                    <a:close/>
                    <a:moveTo>
                      <a:pt x="32008" y="127966"/>
                    </a:moveTo>
                    <a:lnTo>
                      <a:pt x="51917" y="147905"/>
                    </a:lnTo>
                    <a:lnTo>
                      <a:pt x="51947" y="147936"/>
                    </a:lnTo>
                    <a:lnTo>
                      <a:pt x="84106" y="145656"/>
                    </a:lnTo>
                    <a:lnTo>
                      <a:pt x="95535" y="165656"/>
                    </a:lnTo>
                    <a:lnTo>
                      <a:pt x="67662" y="173650"/>
                    </a:lnTo>
                    <a:lnTo>
                      <a:pt x="41734" y="166386"/>
                    </a:lnTo>
                    <a:lnTo>
                      <a:pt x="32008" y="127966"/>
                    </a:lnTo>
                    <a:close/>
                    <a:moveTo>
                      <a:pt x="1" y="0"/>
                    </a:moveTo>
                    <a:lnTo>
                      <a:pt x="214" y="39849"/>
                    </a:lnTo>
                    <a:lnTo>
                      <a:pt x="18482" y="79758"/>
                    </a:lnTo>
                    <a:lnTo>
                      <a:pt x="18482" y="79758"/>
                    </a:lnTo>
                    <a:lnTo>
                      <a:pt x="18238" y="79576"/>
                    </a:lnTo>
                    <a:lnTo>
                      <a:pt x="31612" y="127236"/>
                    </a:lnTo>
                    <a:lnTo>
                      <a:pt x="31704" y="127571"/>
                    </a:lnTo>
                    <a:lnTo>
                      <a:pt x="31612" y="127571"/>
                    </a:lnTo>
                    <a:lnTo>
                      <a:pt x="31734" y="127692"/>
                    </a:lnTo>
                    <a:lnTo>
                      <a:pt x="41552" y="166447"/>
                    </a:lnTo>
                    <a:lnTo>
                      <a:pt x="41552" y="166507"/>
                    </a:lnTo>
                    <a:lnTo>
                      <a:pt x="67601" y="173802"/>
                    </a:lnTo>
                    <a:lnTo>
                      <a:pt x="95656" y="165747"/>
                    </a:lnTo>
                    <a:lnTo>
                      <a:pt x="95778" y="165687"/>
                    </a:lnTo>
                    <a:lnTo>
                      <a:pt x="84197" y="145474"/>
                    </a:lnTo>
                    <a:lnTo>
                      <a:pt x="84167" y="145443"/>
                    </a:lnTo>
                    <a:lnTo>
                      <a:pt x="52038" y="147723"/>
                    </a:lnTo>
                    <a:lnTo>
                      <a:pt x="32008" y="127662"/>
                    </a:lnTo>
                    <a:lnTo>
                      <a:pt x="50063" y="123589"/>
                    </a:lnTo>
                    <a:lnTo>
                      <a:pt x="50154" y="123558"/>
                    </a:lnTo>
                    <a:lnTo>
                      <a:pt x="41947" y="106051"/>
                    </a:lnTo>
                    <a:lnTo>
                      <a:pt x="43680" y="102221"/>
                    </a:lnTo>
                    <a:lnTo>
                      <a:pt x="71613" y="126780"/>
                    </a:lnTo>
                    <a:lnTo>
                      <a:pt x="71856" y="127054"/>
                    </a:lnTo>
                    <a:lnTo>
                      <a:pt x="53163" y="81704"/>
                    </a:lnTo>
                    <a:lnTo>
                      <a:pt x="53163" y="81704"/>
                    </a:lnTo>
                    <a:lnTo>
                      <a:pt x="67692" y="91582"/>
                    </a:lnTo>
                    <a:lnTo>
                      <a:pt x="76233" y="101522"/>
                    </a:lnTo>
                    <a:lnTo>
                      <a:pt x="117116" y="134197"/>
                    </a:lnTo>
                    <a:lnTo>
                      <a:pt x="113134" y="92038"/>
                    </a:lnTo>
                    <a:lnTo>
                      <a:pt x="106325" y="29332"/>
                    </a:lnTo>
                    <a:lnTo>
                      <a:pt x="150581" y="81704"/>
                    </a:lnTo>
                    <a:lnTo>
                      <a:pt x="135140" y="86476"/>
                    </a:lnTo>
                    <a:lnTo>
                      <a:pt x="135171" y="86628"/>
                    </a:lnTo>
                    <a:lnTo>
                      <a:pt x="150946" y="81795"/>
                    </a:lnTo>
                    <a:lnTo>
                      <a:pt x="106082" y="28785"/>
                    </a:lnTo>
                    <a:lnTo>
                      <a:pt x="112982" y="92069"/>
                    </a:lnTo>
                    <a:lnTo>
                      <a:pt x="116933" y="133832"/>
                    </a:lnTo>
                    <a:lnTo>
                      <a:pt x="76385" y="101400"/>
                    </a:lnTo>
                    <a:lnTo>
                      <a:pt x="67875" y="91430"/>
                    </a:lnTo>
                    <a:lnTo>
                      <a:pt x="52920" y="81278"/>
                    </a:lnTo>
                    <a:lnTo>
                      <a:pt x="27144" y="23131"/>
                    </a:lnTo>
                    <a:lnTo>
                      <a:pt x="50671" y="34347"/>
                    </a:lnTo>
                    <a:lnTo>
                      <a:pt x="50701" y="34378"/>
                    </a:lnTo>
                    <a:lnTo>
                      <a:pt x="83012" y="15350"/>
                    </a:lnTo>
                    <a:lnTo>
                      <a:pt x="83194" y="15229"/>
                    </a:lnTo>
                    <a:lnTo>
                      <a:pt x="122" y="31"/>
                    </a:lnTo>
                    <a:lnTo>
                      <a:pt x="1"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57"/>
              <p:cNvSpPr/>
              <p:nvPr/>
            </p:nvSpPr>
            <p:spPr>
              <a:xfrm>
                <a:off x="2697125" y="-581025"/>
                <a:ext cx="3357225" cy="1294875"/>
              </a:xfrm>
              <a:custGeom>
                <a:avLst/>
                <a:gdLst/>
                <a:ahLst/>
                <a:cxnLst/>
                <a:rect l="l" t="t" r="r" b="b"/>
                <a:pathLst>
                  <a:path w="134289" h="51795" extrusionOk="0">
                    <a:moveTo>
                      <a:pt x="121492" y="1"/>
                    </a:moveTo>
                    <a:lnTo>
                      <a:pt x="92859" y="27174"/>
                    </a:lnTo>
                    <a:lnTo>
                      <a:pt x="29940" y="6566"/>
                    </a:lnTo>
                    <a:lnTo>
                      <a:pt x="29697" y="6505"/>
                    </a:lnTo>
                    <a:lnTo>
                      <a:pt x="29697" y="6505"/>
                    </a:lnTo>
                    <a:lnTo>
                      <a:pt x="58907" y="51521"/>
                    </a:lnTo>
                    <a:lnTo>
                      <a:pt x="0" y="41521"/>
                    </a:lnTo>
                    <a:lnTo>
                      <a:pt x="0" y="41734"/>
                    </a:lnTo>
                    <a:lnTo>
                      <a:pt x="59059" y="51764"/>
                    </a:lnTo>
                    <a:lnTo>
                      <a:pt x="59272" y="51795"/>
                    </a:lnTo>
                    <a:lnTo>
                      <a:pt x="30092" y="6809"/>
                    </a:lnTo>
                    <a:lnTo>
                      <a:pt x="92859" y="27357"/>
                    </a:lnTo>
                    <a:lnTo>
                      <a:pt x="92920" y="27357"/>
                    </a:lnTo>
                    <a:lnTo>
                      <a:pt x="121371" y="335"/>
                    </a:lnTo>
                    <a:lnTo>
                      <a:pt x="134046" y="51004"/>
                    </a:lnTo>
                    <a:lnTo>
                      <a:pt x="53041" y="30092"/>
                    </a:lnTo>
                    <a:lnTo>
                      <a:pt x="53011" y="30244"/>
                    </a:lnTo>
                    <a:lnTo>
                      <a:pt x="134289" y="51217"/>
                    </a:lnTo>
                    <a:lnTo>
                      <a:pt x="121523" y="153"/>
                    </a:lnTo>
                    <a:lnTo>
                      <a:pt x="121492"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57"/>
              <p:cNvSpPr/>
              <p:nvPr/>
            </p:nvSpPr>
            <p:spPr>
              <a:xfrm>
                <a:off x="6048250" y="-555950"/>
                <a:ext cx="1418750" cy="1255375"/>
              </a:xfrm>
              <a:custGeom>
                <a:avLst/>
                <a:gdLst/>
                <a:ahLst/>
                <a:cxnLst/>
                <a:rect l="l" t="t" r="r" b="b"/>
                <a:pathLst>
                  <a:path w="56750" h="50215" extrusionOk="0">
                    <a:moveTo>
                      <a:pt x="33770" y="213"/>
                    </a:moveTo>
                    <a:lnTo>
                      <a:pt x="36810" y="11764"/>
                    </a:lnTo>
                    <a:lnTo>
                      <a:pt x="12189" y="6596"/>
                    </a:lnTo>
                    <a:lnTo>
                      <a:pt x="33770" y="213"/>
                    </a:lnTo>
                    <a:close/>
                    <a:moveTo>
                      <a:pt x="37053" y="12007"/>
                    </a:moveTo>
                    <a:lnTo>
                      <a:pt x="56233" y="15989"/>
                    </a:lnTo>
                    <a:lnTo>
                      <a:pt x="40640" y="25472"/>
                    </a:lnTo>
                    <a:lnTo>
                      <a:pt x="37053" y="12007"/>
                    </a:lnTo>
                    <a:close/>
                    <a:moveTo>
                      <a:pt x="11916" y="6718"/>
                    </a:moveTo>
                    <a:lnTo>
                      <a:pt x="36871" y="11976"/>
                    </a:lnTo>
                    <a:lnTo>
                      <a:pt x="40488" y="25563"/>
                    </a:lnTo>
                    <a:lnTo>
                      <a:pt x="274" y="49910"/>
                    </a:lnTo>
                    <a:lnTo>
                      <a:pt x="11916" y="6718"/>
                    </a:lnTo>
                    <a:close/>
                    <a:moveTo>
                      <a:pt x="40518" y="25715"/>
                    </a:moveTo>
                    <a:lnTo>
                      <a:pt x="44834" y="42129"/>
                    </a:lnTo>
                    <a:lnTo>
                      <a:pt x="578" y="49910"/>
                    </a:lnTo>
                    <a:lnTo>
                      <a:pt x="40518" y="25715"/>
                    </a:lnTo>
                    <a:close/>
                    <a:moveTo>
                      <a:pt x="33861" y="1"/>
                    </a:moveTo>
                    <a:lnTo>
                      <a:pt x="11490" y="6627"/>
                    </a:lnTo>
                    <a:lnTo>
                      <a:pt x="11764" y="6688"/>
                    </a:lnTo>
                    <a:lnTo>
                      <a:pt x="1" y="50214"/>
                    </a:lnTo>
                    <a:lnTo>
                      <a:pt x="45047" y="42311"/>
                    </a:lnTo>
                    <a:lnTo>
                      <a:pt x="45108" y="42311"/>
                    </a:lnTo>
                    <a:lnTo>
                      <a:pt x="40700" y="25685"/>
                    </a:lnTo>
                    <a:lnTo>
                      <a:pt x="56749" y="15958"/>
                    </a:lnTo>
                    <a:lnTo>
                      <a:pt x="37023" y="11794"/>
                    </a:lnTo>
                    <a:lnTo>
                      <a:pt x="33892" y="61"/>
                    </a:lnTo>
                    <a:lnTo>
                      <a:pt x="3386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57"/>
              <p:cNvSpPr/>
              <p:nvPr/>
            </p:nvSpPr>
            <p:spPr>
              <a:xfrm>
                <a:off x="-1532425" y="-639525"/>
                <a:ext cx="8705350" cy="2009150"/>
              </a:xfrm>
              <a:custGeom>
                <a:avLst/>
                <a:gdLst/>
                <a:ahLst/>
                <a:cxnLst/>
                <a:rect l="l" t="t" r="r" b="b"/>
                <a:pathLst>
                  <a:path w="348214" h="80366" extrusionOk="0">
                    <a:moveTo>
                      <a:pt x="56202" y="45715"/>
                    </a:moveTo>
                    <a:lnTo>
                      <a:pt x="68846" y="63496"/>
                    </a:lnTo>
                    <a:lnTo>
                      <a:pt x="32098" y="79940"/>
                    </a:lnTo>
                    <a:lnTo>
                      <a:pt x="56202" y="45715"/>
                    </a:lnTo>
                    <a:close/>
                    <a:moveTo>
                      <a:pt x="169790" y="0"/>
                    </a:moveTo>
                    <a:lnTo>
                      <a:pt x="134349" y="35289"/>
                    </a:lnTo>
                    <a:lnTo>
                      <a:pt x="169000" y="44013"/>
                    </a:lnTo>
                    <a:lnTo>
                      <a:pt x="139182" y="74348"/>
                    </a:lnTo>
                    <a:lnTo>
                      <a:pt x="121583" y="62645"/>
                    </a:lnTo>
                    <a:lnTo>
                      <a:pt x="84956" y="68117"/>
                    </a:lnTo>
                    <a:lnTo>
                      <a:pt x="105899" y="51673"/>
                    </a:lnTo>
                    <a:lnTo>
                      <a:pt x="81035" y="35593"/>
                    </a:lnTo>
                    <a:lnTo>
                      <a:pt x="81005" y="35593"/>
                    </a:lnTo>
                    <a:lnTo>
                      <a:pt x="63861" y="34529"/>
                    </a:lnTo>
                    <a:lnTo>
                      <a:pt x="63831" y="34529"/>
                    </a:lnTo>
                    <a:lnTo>
                      <a:pt x="56202" y="45411"/>
                    </a:lnTo>
                    <a:lnTo>
                      <a:pt x="40426" y="23192"/>
                    </a:lnTo>
                    <a:lnTo>
                      <a:pt x="30" y="14468"/>
                    </a:lnTo>
                    <a:lnTo>
                      <a:pt x="0" y="14651"/>
                    </a:lnTo>
                    <a:lnTo>
                      <a:pt x="40335" y="23405"/>
                    </a:lnTo>
                    <a:lnTo>
                      <a:pt x="56110" y="45533"/>
                    </a:lnTo>
                    <a:lnTo>
                      <a:pt x="31794" y="80092"/>
                    </a:lnTo>
                    <a:lnTo>
                      <a:pt x="31612" y="80366"/>
                    </a:lnTo>
                    <a:lnTo>
                      <a:pt x="68998" y="63588"/>
                    </a:lnTo>
                    <a:lnTo>
                      <a:pt x="69120" y="63557"/>
                    </a:lnTo>
                    <a:lnTo>
                      <a:pt x="56293" y="45563"/>
                    </a:lnTo>
                    <a:lnTo>
                      <a:pt x="63953" y="34742"/>
                    </a:lnTo>
                    <a:lnTo>
                      <a:pt x="80974" y="35776"/>
                    </a:lnTo>
                    <a:lnTo>
                      <a:pt x="105564" y="51703"/>
                    </a:lnTo>
                    <a:lnTo>
                      <a:pt x="84318" y="68390"/>
                    </a:lnTo>
                    <a:lnTo>
                      <a:pt x="84318" y="68390"/>
                    </a:lnTo>
                    <a:lnTo>
                      <a:pt x="121552" y="62797"/>
                    </a:lnTo>
                    <a:lnTo>
                      <a:pt x="139212" y="74530"/>
                    </a:lnTo>
                    <a:lnTo>
                      <a:pt x="169334" y="43922"/>
                    </a:lnTo>
                    <a:lnTo>
                      <a:pt x="134683" y="35168"/>
                    </a:lnTo>
                    <a:lnTo>
                      <a:pt x="169699" y="365"/>
                    </a:lnTo>
                    <a:lnTo>
                      <a:pt x="172526" y="23800"/>
                    </a:lnTo>
                    <a:lnTo>
                      <a:pt x="172526" y="23891"/>
                    </a:lnTo>
                    <a:lnTo>
                      <a:pt x="222588" y="32554"/>
                    </a:lnTo>
                    <a:lnTo>
                      <a:pt x="262102" y="29697"/>
                    </a:lnTo>
                    <a:lnTo>
                      <a:pt x="284321" y="30335"/>
                    </a:lnTo>
                    <a:lnTo>
                      <a:pt x="348183" y="45624"/>
                    </a:lnTo>
                    <a:lnTo>
                      <a:pt x="348213" y="45441"/>
                    </a:lnTo>
                    <a:lnTo>
                      <a:pt x="284261" y="30183"/>
                    </a:lnTo>
                    <a:lnTo>
                      <a:pt x="262041" y="29545"/>
                    </a:lnTo>
                    <a:lnTo>
                      <a:pt x="222527" y="32402"/>
                    </a:lnTo>
                    <a:lnTo>
                      <a:pt x="172678" y="23739"/>
                    </a:lnTo>
                    <a:lnTo>
                      <a:pt x="169851" y="182"/>
                    </a:lnTo>
                    <a:lnTo>
                      <a:pt x="169790" y="0"/>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57"/>
              <p:cNvSpPr/>
              <p:nvPr/>
            </p:nvSpPr>
            <p:spPr>
              <a:xfrm>
                <a:off x="3441050" y="-416900"/>
                <a:ext cx="2911175" cy="1799450"/>
              </a:xfrm>
              <a:custGeom>
                <a:avLst/>
                <a:gdLst/>
                <a:ahLst/>
                <a:cxnLst/>
                <a:rect l="l" t="t" r="r" b="b"/>
                <a:pathLst>
                  <a:path w="116447" h="71978" extrusionOk="0">
                    <a:moveTo>
                      <a:pt x="305" y="153"/>
                    </a:moveTo>
                    <a:lnTo>
                      <a:pt x="115809" y="1156"/>
                    </a:lnTo>
                    <a:lnTo>
                      <a:pt x="85291" y="21308"/>
                    </a:lnTo>
                    <a:lnTo>
                      <a:pt x="53801" y="71674"/>
                    </a:lnTo>
                    <a:lnTo>
                      <a:pt x="305" y="153"/>
                    </a:lnTo>
                    <a:close/>
                    <a:moveTo>
                      <a:pt x="1" y="1"/>
                    </a:moveTo>
                    <a:lnTo>
                      <a:pt x="42950" y="57388"/>
                    </a:lnTo>
                    <a:lnTo>
                      <a:pt x="53832" y="71978"/>
                    </a:lnTo>
                    <a:lnTo>
                      <a:pt x="85504" y="21430"/>
                    </a:lnTo>
                    <a:lnTo>
                      <a:pt x="116234" y="1156"/>
                    </a:lnTo>
                    <a:lnTo>
                      <a:pt x="116447" y="1004"/>
                    </a:lnTo>
                    <a:lnTo>
                      <a:pt x="1" y="1"/>
                    </a:ln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57"/>
              <p:cNvSpPr/>
              <p:nvPr/>
            </p:nvSpPr>
            <p:spPr>
              <a:xfrm>
                <a:off x="7180500" y="503350"/>
                <a:ext cx="25" cy="25"/>
              </a:xfrm>
              <a:custGeom>
                <a:avLst/>
                <a:gdLst/>
                <a:ahLst/>
                <a:cxnLst/>
                <a:rect l="l" t="t" r="r" b="b"/>
                <a:pathLst>
                  <a:path w="1" h="1" fill="none" extrusionOk="0">
                    <a:moveTo>
                      <a:pt x="0" y="0"/>
                    </a:moveTo>
                    <a:close/>
                  </a:path>
                </a:pathLst>
              </a:custGeom>
              <a:gradFill>
                <a:gsLst>
                  <a:gs pos="0">
                    <a:schemeClr val="dk2"/>
                  </a:gs>
                  <a:gs pos="100000">
                    <a:schemeClr val="lt1"/>
                  </a:gs>
                </a:gsLst>
                <a:lin ang="5400700" scaled="0"/>
              </a:gradFill>
              <a:ln w="9525" cap="flat" cmpd="sng">
                <a:solidFill>
                  <a:srgbClr val="589CFF"/>
                </a:solidFill>
                <a:prstDash val="solid"/>
                <a:miter lim="3039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57"/>
              <p:cNvSpPr/>
              <p:nvPr/>
            </p:nvSpPr>
            <p:spPr>
              <a:xfrm>
                <a:off x="-174575" y="3502975"/>
                <a:ext cx="49625" cy="35050"/>
              </a:xfrm>
              <a:custGeom>
                <a:avLst/>
                <a:gdLst/>
                <a:ahLst/>
                <a:cxnLst/>
                <a:rect l="l" t="t" r="r" b="b"/>
                <a:pathLst>
                  <a:path w="1985" h="1402" extrusionOk="0">
                    <a:moveTo>
                      <a:pt x="1012" y="0"/>
                    </a:moveTo>
                    <a:cubicBezTo>
                      <a:pt x="962" y="0"/>
                      <a:pt x="909" y="5"/>
                      <a:pt x="854" y="17"/>
                    </a:cubicBezTo>
                    <a:cubicBezTo>
                      <a:pt x="0" y="216"/>
                      <a:pt x="213" y="1402"/>
                      <a:pt x="992" y="1402"/>
                    </a:cubicBezTo>
                    <a:cubicBezTo>
                      <a:pt x="1045" y="1402"/>
                      <a:pt x="1100" y="1396"/>
                      <a:pt x="1158" y="1385"/>
                    </a:cubicBezTo>
                    <a:cubicBezTo>
                      <a:pt x="1985" y="1214"/>
                      <a:pt x="1769" y="0"/>
                      <a:pt x="10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57"/>
              <p:cNvSpPr/>
              <p:nvPr/>
            </p:nvSpPr>
            <p:spPr>
              <a:xfrm>
                <a:off x="-156275" y="3514650"/>
                <a:ext cx="12950" cy="11950"/>
              </a:xfrm>
              <a:custGeom>
                <a:avLst/>
                <a:gdLst/>
                <a:ahLst/>
                <a:cxnLst/>
                <a:rect l="l" t="t" r="r" b="b"/>
                <a:pathLst>
                  <a:path w="518" h="478" extrusionOk="0">
                    <a:moveTo>
                      <a:pt x="245" y="1"/>
                    </a:moveTo>
                    <a:cubicBezTo>
                      <a:pt x="226" y="1"/>
                      <a:pt x="205" y="2"/>
                      <a:pt x="183" y="6"/>
                    </a:cubicBezTo>
                    <a:cubicBezTo>
                      <a:pt x="31" y="66"/>
                      <a:pt x="1" y="158"/>
                      <a:pt x="31" y="279"/>
                    </a:cubicBezTo>
                    <a:cubicBezTo>
                      <a:pt x="81" y="379"/>
                      <a:pt x="110" y="478"/>
                      <a:pt x="218" y="478"/>
                    </a:cubicBezTo>
                    <a:cubicBezTo>
                      <a:pt x="243" y="478"/>
                      <a:pt x="271" y="473"/>
                      <a:pt x="305" y="462"/>
                    </a:cubicBezTo>
                    <a:cubicBezTo>
                      <a:pt x="396" y="431"/>
                      <a:pt x="426" y="401"/>
                      <a:pt x="457" y="401"/>
                    </a:cubicBezTo>
                    <a:cubicBezTo>
                      <a:pt x="517" y="340"/>
                      <a:pt x="517" y="279"/>
                      <a:pt x="457" y="218"/>
                    </a:cubicBezTo>
                    <a:cubicBezTo>
                      <a:pt x="429" y="110"/>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57"/>
              <p:cNvSpPr/>
              <p:nvPr/>
            </p:nvSpPr>
            <p:spPr>
              <a:xfrm>
                <a:off x="70025" y="3046275"/>
                <a:ext cx="48950" cy="35050"/>
              </a:xfrm>
              <a:custGeom>
                <a:avLst/>
                <a:gdLst/>
                <a:ahLst/>
                <a:cxnLst/>
                <a:rect l="l" t="t" r="r" b="b"/>
                <a:pathLst>
                  <a:path w="1958" h="1402" extrusionOk="0">
                    <a:moveTo>
                      <a:pt x="985" y="0"/>
                    </a:moveTo>
                    <a:cubicBezTo>
                      <a:pt x="935" y="0"/>
                      <a:pt x="882" y="6"/>
                      <a:pt x="827" y="17"/>
                    </a:cubicBezTo>
                    <a:cubicBezTo>
                      <a:pt x="1" y="188"/>
                      <a:pt x="216" y="1401"/>
                      <a:pt x="973" y="1401"/>
                    </a:cubicBezTo>
                    <a:cubicBezTo>
                      <a:pt x="1024" y="1401"/>
                      <a:pt x="1076"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57"/>
              <p:cNvSpPr/>
              <p:nvPr/>
            </p:nvSpPr>
            <p:spPr>
              <a:xfrm>
                <a:off x="89175" y="3057975"/>
                <a:ext cx="12175" cy="11650"/>
              </a:xfrm>
              <a:custGeom>
                <a:avLst/>
                <a:gdLst/>
                <a:ahLst/>
                <a:cxnLst/>
                <a:rect l="l" t="t" r="r" b="b"/>
                <a:pathLst>
                  <a:path w="487" h="466" extrusionOk="0">
                    <a:moveTo>
                      <a:pt x="229" y="0"/>
                    </a:moveTo>
                    <a:cubicBezTo>
                      <a:pt x="214" y="0"/>
                      <a:pt x="199" y="2"/>
                      <a:pt x="183" y="5"/>
                    </a:cubicBezTo>
                    <a:cubicBezTo>
                      <a:pt x="31" y="35"/>
                      <a:pt x="0" y="157"/>
                      <a:pt x="31" y="278"/>
                    </a:cubicBezTo>
                    <a:cubicBezTo>
                      <a:pt x="58" y="360"/>
                      <a:pt x="85" y="466"/>
                      <a:pt x="242" y="466"/>
                    </a:cubicBezTo>
                    <a:cubicBezTo>
                      <a:pt x="261" y="466"/>
                      <a:pt x="282" y="464"/>
                      <a:pt x="304" y="461"/>
                    </a:cubicBezTo>
                    <a:cubicBezTo>
                      <a:pt x="365" y="430"/>
                      <a:pt x="396" y="370"/>
                      <a:pt x="456" y="370"/>
                    </a:cubicBezTo>
                    <a:cubicBezTo>
                      <a:pt x="487" y="339"/>
                      <a:pt x="487" y="278"/>
                      <a:pt x="456" y="187"/>
                    </a:cubicBezTo>
                    <a:cubicBezTo>
                      <a:pt x="402" y="106"/>
                      <a:pt x="348"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57"/>
              <p:cNvSpPr/>
              <p:nvPr/>
            </p:nvSpPr>
            <p:spPr>
              <a:xfrm>
                <a:off x="-422325" y="2539275"/>
                <a:ext cx="48750" cy="35200"/>
              </a:xfrm>
              <a:custGeom>
                <a:avLst/>
                <a:gdLst/>
                <a:ahLst/>
                <a:cxnLst/>
                <a:rect l="l" t="t" r="r" b="b"/>
                <a:pathLst>
                  <a:path w="1950" h="1408" extrusionOk="0">
                    <a:moveTo>
                      <a:pt x="1030" y="1"/>
                    </a:moveTo>
                    <a:cubicBezTo>
                      <a:pt x="975" y="1"/>
                      <a:pt x="916" y="8"/>
                      <a:pt x="855" y="23"/>
                    </a:cubicBezTo>
                    <a:cubicBezTo>
                      <a:pt x="0" y="194"/>
                      <a:pt x="214" y="1408"/>
                      <a:pt x="996" y="1408"/>
                    </a:cubicBezTo>
                    <a:cubicBezTo>
                      <a:pt x="1048" y="1408"/>
                      <a:pt x="1102" y="1402"/>
                      <a:pt x="1159" y="1391"/>
                    </a:cubicBezTo>
                    <a:cubicBezTo>
                      <a:pt x="1949" y="1193"/>
                      <a:pt x="1744" y="1"/>
                      <a:pt x="10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57"/>
              <p:cNvSpPr/>
              <p:nvPr/>
            </p:nvSpPr>
            <p:spPr>
              <a:xfrm>
                <a:off x="-404000" y="2550825"/>
                <a:ext cx="12175" cy="11950"/>
              </a:xfrm>
              <a:custGeom>
                <a:avLst/>
                <a:gdLst/>
                <a:ahLst/>
                <a:cxnLst/>
                <a:rect l="l" t="t" r="r" b="b"/>
                <a:pathLst>
                  <a:path w="487" h="478" extrusionOk="0">
                    <a:moveTo>
                      <a:pt x="283" y="1"/>
                    </a:moveTo>
                    <a:cubicBezTo>
                      <a:pt x="255" y="1"/>
                      <a:pt x="222" y="6"/>
                      <a:pt x="183" y="17"/>
                    </a:cubicBezTo>
                    <a:cubicBezTo>
                      <a:pt x="31" y="47"/>
                      <a:pt x="1" y="169"/>
                      <a:pt x="31" y="260"/>
                    </a:cubicBezTo>
                    <a:cubicBezTo>
                      <a:pt x="58" y="369"/>
                      <a:pt x="110" y="478"/>
                      <a:pt x="251" y="478"/>
                    </a:cubicBezTo>
                    <a:cubicBezTo>
                      <a:pt x="267" y="478"/>
                      <a:pt x="285" y="476"/>
                      <a:pt x="305" y="473"/>
                    </a:cubicBezTo>
                    <a:cubicBezTo>
                      <a:pt x="396" y="412"/>
                      <a:pt x="426" y="382"/>
                      <a:pt x="457" y="382"/>
                    </a:cubicBezTo>
                    <a:cubicBezTo>
                      <a:pt x="487" y="351"/>
                      <a:pt x="487" y="260"/>
                      <a:pt x="457"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57"/>
              <p:cNvSpPr/>
              <p:nvPr/>
            </p:nvSpPr>
            <p:spPr>
              <a:xfrm>
                <a:off x="26000" y="2438350"/>
                <a:ext cx="48950" cy="35075"/>
              </a:xfrm>
              <a:custGeom>
                <a:avLst/>
                <a:gdLst/>
                <a:ahLst/>
                <a:cxnLst/>
                <a:rect l="l" t="t" r="r" b="b"/>
                <a:pathLst>
                  <a:path w="1958" h="1403" extrusionOk="0">
                    <a:moveTo>
                      <a:pt x="1008" y="1"/>
                    </a:moveTo>
                    <a:cubicBezTo>
                      <a:pt x="960" y="1"/>
                      <a:pt x="909" y="6"/>
                      <a:pt x="856" y="18"/>
                    </a:cubicBezTo>
                    <a:cubicBezTo>
                      <a:pt x="1" y="189"/>
                      <a:pt x="241" y="1402"/>
                      <a:pt x="1002" y="1402"/>
                    </a:cubicBezTo>
                    <a:cubicBezTo>
                      <a:pt x="1052" y="1402"/>
                      <a:pt x="1105" y="1397"/>
                      <a:pt x="1160" y="1385"/>
                    </a:cubicBezTo>
                    <a:cubicBezTo>
                      <a:pt x="1958" y="1214"/>
                      <a:pt x="1740"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57"/>
              <p:cNvSpPr/>
              <p:nvPr/>
            </p:nvSpPr>
            <p:spPr>
              <a:xfrm>
                <a:off x="44350" y="2450050"/>
                <a:ext cx="12175" cy="11700"/>
              </a:xfrm>
              <a:custGeom>
                <a:avLst/>
                <a:gdLst/>
                <a:ahLst/>
                <a:cxnLst/>
                <a:rect l="l" t="t" r="r" b="b"/>
                <a:pathLst>
                  <a:path w="487" h="468" extrusionOk="0">
                    <a:moveTo>
                      <a:pt x="246" y="1"/>
                    </a:moveTo>
                    <a:cubicBezTo>
                      <a:pt x="226" y="1"/>
                      <a:pt x="205" y="2"/>
                      <a:pt x="182" y="5"/>
                    </a:cubicBezTo>
                    <a:cubicBezTo>
                      <a:pt x="30" y="36"/>
                      <a:pt x="0" y="157"/>
                      <a:pt x="30" y="279"/>
                    </a:cubicBezTo>
                    <a:cubicBezTo>
                      <a:pt x="83" y="385"/>
                      <a:pt x="113" y="467"/>
                      <a:pt x="240" y="467"/>
                    </a:cubicBezTo>
                    <a:cubicBezTo>
                      <a:pt x="259" y="467"/>
                      <a:pt x="280" y="465"/>
                      <a:pt x="304" y="461"/>
                    </a:cubicBezTo>
                    <a:cubicBezTo>
                      <a:pt x="456" y="431"/>
                      <a:pt x="486" y="309"/>
                      <a:pt x="456" y="188"/>
                    </a:cubicBezTo>
                    <a:cubicBezTo>
                      <a:pt x="456" y="106"/>
                      <a:pt x="408" y="1"/>
                      <a:pt x="24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57"/>
              <p:cNvSpPr/>
              <p:nvPr/>
            </p:nvSpPr>
            <p:spPr>
              <a:xfrm>
                <a:off x="277475" y="3278025"/>
                <a:ext cx="48950" cy="35075"/>
              </a:xfrm>
              <a:custGeom>
                <a:avLst/>
                <a:gdLst/>
                <a:ahLst/>
                <a:cxnLst/>
                <a:rect l="l" t="t" r="r" b="b"/>
                <a:pathLst>
                  <a:path w="1958" h="1403" extrusionOk="0">
                    <a:moveTo>
                      <a:pt x="985" y="1"/>
                    </a:moveTo>
                    <a:cubicBezTo>
                      <a:pt x="935" y="1"/>
                      <a:pt x="882" y="6"/>
                      <a:pt x="827" y="18"/>
                    </a:cubicBezTo>
                    <a:cubicBezTo>
                      <a:pt x="1" y="189"/>
                      <a:pt x="216" y="1402"/>
                      <a:pt x="973" y="1402"/>
                    </a:cubicBezTo>
                    <a:cubicBezTo>
                      <a:pt x="1024" y="1402"/>
                      <a:pt x="1076"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57"/>
              <p:cNvSpPr/>
              <p:nvPr/>
            </p:nvSpPr>
            <p:spPr>
              <a:xfrm>
                <a:off x="295875" y="3289725"/>
                <a:ext cx="12925" cy="11700"/>
              </a:xfrm>
              <a:custGeom>
                <a:avLst/>
                <a:gdLst/>
                <a:ahLst/>
                <a:cxnLst/>
                <a:rect l="l" t="t" r="r" b="b"/>
                <a:pathLst>
                  <a:path w="517" h="468" extrusionOk="0">
                    <a:moveTo>
                      <a:pt x="259" y="1"/>
                    </a:moveTo>
                    <a:cubicBezTo>
                      <a:pt x="244" y="1"/>
                      <a:pt x="229" y="2"/>
                      <a:pt x="213" y="6"/>
                    </a:cubicBezTo>
                    <a:cubicBezTo>
                      <a:pt x="30" y="36"/>
                      <a:pt x="0" y="158"/>
                      <a:pt x="30" y="279"/>
                    </a:cubicBezTo>
                    <a:cubicBezTo>
                      <a:pt x="83" y="385"/>
                      <a:pt x="113" y="467"/>
                      <a:pt x="240" y="467"/>
                    </a:cubicBezTo>
                    <a:cubicBezTo>
                      <a:pt x="259" y="467"/>
                      <a:pt x="280" y="466"/>
                      <a:pt x="304" y="462"/>
                    </a:cubicBezTo>
                    <a:cubicBezTo>
                      <a:pt x="395" y="431"/>
                      <a:pt x="426" y="401"/>
                      <a:pt x="456" y="401"/>
                    </a:cubicBezTo>
                    <a:cubicBezTo>
                      <a:pt x="517" y="340"/>
                      <a:pt x="517" y="279"/>
                      <a:pt x="456" y="188"/>
                    </a:cubicBezTo>
                    <a:cubicBezTo>
                      <a:pt x="429" y="107"/>
                      <a:pt x="377"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57"/>
              <p:cNvSpPr/>
              <p:nvPr/>
            </p:nvSpPr>
            <p:spPr>
              <a:xfrm>
                <a:off x="569475" y="2515100"/>
                <a:ext cx="48000" cy="35200"/>
              </a:xfrm>
              <a:custGeom>
                <a:avLst/>
                <a:gdLst/>
                <a:ahLst/>
                <a:cxnLst/>
                <a:rect l="l" t="t" r="r" b="b"/>
                <a:pathLst>
                  <a:path w="1920" h="1408" extrusionOk="0">
                    <a:moveTo>
                      <a:pt x="972" y="1"/>
                    </a:moveTo>
                    <a:cubicBezTo>
                      <a:pt x="923" y="1"/>
                      <a:pt x="872" y="6"/>
                      <a:pt x="819" y="17"/>
                    </a:cubicBezTo>
                    <a:cubicBezTo>
                      <a:pt x="1" y="215"/>
                      <a:pt x="204" y="1408"/>
                      <a:pt x="918" y="1408"/>
                    </a:cubicBezTo>
                    <a:cubicBezTo>
                      <a:pt x="973" y="1408"/>
                      <a:pt x="1032" y="1401"/>
                      <a:pt x="1093" y="1385"/>
                    </a:cubicBezTo>
                    <a:cubicBezTo>
                      <a:pt x="1919"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57"/>
              <p:cNvSpPr/>
              <p:nvPr/>
            </p:nvSpPr>
            <p:spPr>
              <a:xfrm>
                <a:off x="587675" y="2526800"/>
                <a:ext cx="12175" cy="11950"/>
              </a:xfrm>
              <a:custGeom>
                <a:avLst/>
                <a:gdLst/>
                <a:ahLst/>
                <a:cxnLst/>
                <a:rect l="l" t="t" r="r" b="b"/>
                <a:pathLst>
                  <a:path w="487" h="478" extrusionOk="0">
                    <a:moveTo>
                      <a:pt x="229" y="1"/>
                    </a:moveTo>
                    <a:cubicBezTo>
                      <a:pt x="214" y="1"/>
                      <a:pt x="198" y="2"/>
                      <a:pt x="182" y="5"/>
                    </a:cubicBezTo>
                    <a:cubicBezTo>
                      <a:pt x="122" y="66"/>
                      <a:pt x="91" y="97"/>
                      <a:pt x="30" y="97"/>
                    </a:cubicBezTo>
                    <a:cubicBezTo>
                      <a:pt x="0" y="127"/>
                      <a:pt x="0" y="218"/>
                      <a:pt x="30" y="279"/>
                    </a:cubicBezTo>
                    <a:cubicBezTo>
                      <a:pt x="80" y="378"/>
                      <a:pt x="109" y="478"/>
                      <a:pt x="218" y="478"/>
                    </a:cubicBezTo>
                    <a:cubicBezTo>
                      <a:pt x="242" y="478"/>
                      <a:pt x="271" y="473"/>
                      <a:pt x="304" y="461"/>
                    </a:cubicBezTo>
                    <a:cubicBezTo>
                      <a:pt x="395" y="431"/>
                      <a:pt x="426" y="401"/>
                      <a:pt x="456" y="401"/>
                    </a:cubicBezTo>
                    <a:cubicBezTo>
                      <a:pt x="486" y="370"/>
                      <a:pt x="486" y="279"/>
                      <a:pt x="456" y="218"/>
                    </a:cubicBezTo>
                    <a:cubicBezTo>
                      <a:pt x="429" y="109"/>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57"/>
              <p:cNvSpPr/>
              <p:nvPr/>
            </p:nvSpPr>
            <p:spPr>
              <a:xfrm>
                <a:off x="956225" y="2560700"/>
                <a:ext cx="48025" cy="35200"/>
              </a:xfrm>
              <a:custGeom>
                <a:avLst/>
                <a:gdLst/>
                <a:ahLst/>
                <a:cxnLst/>
                <a:rect l="l" t="t" r="r" b="b"/>
                <a:pathLst>
                  <a:path w="1921" h="1408" extrusionOk="0">
                    <a:moveTo>
                      <a:pt x="948" y="1"/>
                    </a:moveTo>
                    <a:cubicBezTo>
                      <a:pt x="898" y="1"/>
                      <a:pt x="845" y="6"/>
                      <a:pt x="790" y="17"/>
                    </a:cubicBezTo>
                    <a:cubicBezTo>
                      <a:pt x="0" y="215"/>
                      <a:pt x="205" y="1407"/>
                      <a:pt x="920" y="1407"/>
                    </a:cubicBezTo>
                    <a:cubicBezTo>
                      <a:pt x="975" y="1407"/>
                      <a:pt x="1033" y="1400"/>
                      <a:pt x="1094" y="1385"/>
                    </a:cubicBezTo>
                    <a:cubicBezTo>
                      <a:pt x="1921" y="1214"/>
                      <a:pt x="1705" y="1"/>
                      <a:pt x="94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57"/>
              <p:cNvSpPr/>
              <p:nvPr/>
            </p:nvSpPr>
            <p:spPr>
              <a:xfrm>
                <a:off x="974450" y="2572400"/>
                <a:ext cx="12175" cy="11950"/>
              </a:xfrm>
              <a:custGeom>
                <a:avLst/>
                <a:gdLst/>
                <a:ahLst/>
                <a:cxnLst/>
                <a:rect l="l" t="t" r="r" b="b"/>
                <a:pathLst>
                  <a:path w="487" h="478" extrusionOk="0">
                    <a:moveTo>
                      <a:pt x="236" y="0"/>
                    </a:moveTo>
                    <a:cubicBezTo>
                      <a:pt x="220" y="0"/>
                      <a:pt x="202" y="2"/>
                      <a:pt x="183" y="5"/>
                    </a:cubicBezTo>
                    <a:cubicBezTo>
                      <a:pt x="31" y="66"/>
                      <a:pt x="0" y="157"/>
                      <a:pt x="31" y="279"/>
                    </a:cubicBezTo>
                    <a:cubicBezTo>
                      <a:pt x="56" y="378"/>
                      <a:pt x="101" y="477"/>
                      <a:pt x="216" y="477"/>
                    </a:cubicBezTo>
                    <a:cubicBezTo>
                      <a:pt x="242" y="477"/>
                      <a:pt x="271" y="472"/>
                      <a:pt x="304" y="461"/>
                    </a:cubicBezTo>
                    <a:cubicBezTo>
                      <a:pt x="365" y="431"/>
                      <a:pt x="396" y="400"/>
                      <a:pt x="456" y="400"/>
                    </a:cubicBezTo>
                    <a:cubicBezTo>
                      <a:pt x="487" y="370"/>
                      <a:pt x="487" y="279"/>
                      <a:pt x="456" y="218"/>
                    </a:cubicBezTo>
                    <a:cubicBezTo>
                      <a:pt x="402" y="109"/>
                      <a:pt x="372" y="0"/>
                      <a:pt x="2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57"/>
              <p:cNvSpPr/>
              <p:nvPr/>
            </p:nvSpPr>
            <p:spPr>
              <a:xfrm>
                <a:off x="878575" y="2990050"/>
                <a:ext cx="48925" cy="35050"/>
              </a:xfrm>
              <a:custGeom>
                <a:avLst/>
                <a:gdLst/>
                <a:ahLst/>
                <a:cxnLst/>
                <a:rect l="l" t="t" r="r" b="b"/>
                <a:pathLst>
                  <a:path w="1957" h="1402" extrusionOk="0">
                    <a:moveTo>
                      <a:pt x="984" y="0"/>
                    </a:moveTo>
                    <a:cubicBezTo>
                      <a:pt x="934" y="0"/>
                      <a:pt x="881" y="5"/>
                      <a:pt x="826" y="17"/>
                    </a:cubicBezTo>
                    <a:cubicBezTo>
                      <a:pt x="1" y="216"/>
                      <a:pt x="215" y="1402"/>
                      <a:pt x="969" y="1402"/>
                    </a:cubicBezTo>
                    <a:cubicBezTo>
                      <a:pt x="1021" y="1402"/>
                      <a:pt x="1074" y="1396"/>
                      <a:pt x="1130" y="1385"/>
                    </a:cubicBezTo>
                    <a:cubicBezTo>
                      <a:pt x="1957" y="1214"/>
                      <a:pt x="1741" y="0"/>
                      <a:pt x="9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57"/>
              <p:cNvSpPr/>
              <p:nvPr/>
            </p:nvSpPr>
            <p:spPr>
              <a:xfrm>
                <a:off x="897700" y="3001725"/>
                <a:ext cx="12175" cy="11950"/>
              </a:xfrm>
              <a:custGeom>
                <a:avLst/>
                <a:gdLst/>
                <a:ahLst/>
                <a:cxnLst/>
                <a:rect l="l" t="t" r="r" b="b"/>
                <a:pathLst>
                  <a:path w="487" h="478" extrusionOk="0">
                    <a:moveTo>
                      <a:pt x="228" y="1"/>
                    </a:moveTo>
                    <a:cubicBezTo>
                      <a:pt x="214" y="1"/>
                      <a:pt x="199" y="2"/>
                      <a:pt x="183" y="6"/>
                    </a:cubicBezTo>
                    <a:cubicBezTo>
                      <a:pt x="92" y="66"/>
                      <a:pt x="61" y="97"/>
                      <a:pt x="31" y="97"/>
                    </a:cubicBezTo>
                    <a:cubicBezTo>
                      <a:pt x="0" y="127"/>
                      <a:pt x="0" y="218"/>
                      <a:pt x="31" y="279"/>
                    </a:cubicBezTo>
                    <a:cubicBezTo>
                      <a:pt x="56" y="378"/>
                      <a:pt x="81" y="478"/>
                      <a:pt x="205" y="478"/>
                    </a:cubicBezTo>
                    <a:cubicBezTo>
                      <a:pt x="232" y="478"/>
                      <a:pt x="265" y="473"/>
                      <a:pt x="304" y="462"/>
                    </a:cubicBezTo>
                    <a:cubicBezTo>
                      <a:pt x="365" y="431"/>
                      <a:pt x="396" y="401"/>
                      <a:pt x="456" y="401"/>
                    </a:cubicBezTo>
                    <a:cubicBezTo>
                      <a:pt x="487" y="340"/>
                      <a:pt x="487" y="279"/>
                      <a:pt x="456"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57"/>
              <p:cNvSpPr/>
              <p:nvPr/>
            </p:nvSpPr>
            <p:spPr>
              <a:xfrm>
                <a:off x="1504975" y="2350200"/>
                <a:ext cx="49450" cy="35200"/>
              </a:xfrm>
              <a:custGeom>
                <a:avLst/>
                <a:gdLst/>
                <a:ahLst/>
                <a:cxnLst/>
                <a:rect l="l" t="t" r="r" b="b"/>
                <a:pathLst>
                  <a:path w="1978" h="1408" extrusionOk="0">
                    <a:moveTo>
                      <a:pt x="1004" y="1"/>
                    </a:moveTo>
                    <a:cubicBezTo>
                      <a:pt x="954" y="1"/>
                      <a:pt x="902"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57"/>
              <p:cNvSpPr/>
              <p:nvPr/>
            </p:nvSpPr>
            <p:spPr>
              <a:xfrm>
                <a:off x="1523100" y="2361925"/>
                <a:ext cx="12925" cy="11650"/>
              </a:xfrm>
              <a:custGeom>
                <a:avLst/>
                <a:gdLst/>
                <a:ahLst/>
                <a:cxnLst/>
                <a:rect l="l" t="t" r="r" b="b"/>
                <a:pathLst>
                  <a:path w="517" h="466" extrusionOk="0">
                    <a:moveTo>
                      <a:pt x="259" y="1"/>
                    </a:moveTo>
                    <a:cubicBezTo>
                      <a:pt x="245" y="1"/>
                      <a:pt x="229" y="2"/>
                      <a:pt x="213" y="5"/>
                    </a:cubicBezTo>
                    <a:cubicBezTo>
                      <a:pt x="122" y="35"/>
                      <a:pt x="91" y="65"/>
                      <a:pt x="61" y="65"/>
                    </a:cubicBezTo>
                    <a:cubicBezTo>
                      <a:pt x="0" y="96"/>
                      <a:pt x="0" y="187"/>
                      <a:pt x="61" y="278"/>
                    </a:cubicBezTo>
                    <a:cubicBezTo>
                      <a:pt x="88" y="360"/>
                      <a:pt x="115" y="465"/>
                      <a:pt x="251" y="465"/>
                    </a:cubicBezTo>
                    <a:cubicBezTo>
                      <a:pt x="267" y="465"/>
                      <a:pt x="285" y="464"/>
                      <a:pt x="304" y="461"/>
                    </a:cubicBezTo>
                    <a:cubicBezTo>
                      <a:pt x="395" y="430"/>
                      <a:pt x="426" y="369"/>
                      <a:pt x="456" y="369"/>
                    </a:cubicBezTo>
                    <a:cubicBezTo>
                      <a:pt x="517" y="339"/>
                      <a:pt x="517" y="278"/>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57"/>
              <p:cNvSpPr/>
              <p:nvPr/>
            </p:nvSpPr>
            <p:spPr>
              <a:xfrm>
                <a:off x="476200" y="1637425"/>
                <a:ext cx="48575" cy="35350"/>
              </a:xfrm>
              <a:custGeom>
                <a:avLst/>
                <a:gdLst/>
                <a:ahLst/>
                <a:cxnLst/>
                <a:rect l="l" t="t" r="r" b="b"/>
                <a:pathLst>
                  <a:path w="1943" h="1414" extrusionOk="0">
                    <a:moveTo>
                      <a:pt x="969" y="1"/>
                    </a:moveTo>
                    <a:cubicBezTo>
                      <a:pt x="919" y="1"/>
                      <a:pt x="866" y="6"/>
                      <a:pt x="812" y="18"/>
                    </a:cubicBezTo>
                    <a:cubicBezTo>
                      <a:pt x="0" y="213"/>
                      <a:pt x="193" y="1414"/>
                      <a:pt x="916" y="1414"/>
                    </a:cubicBezTo>
                    <a:cubicBezTo>
                      <a:pt x="979" y="1414"/>
                      <a:pt x="1045"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57"/>
              <p:cNvSpPr/>
              <p:nvPr/>
            </p:nvSpPr>
            <p:spPr>
              <a:xfrm>
                <a:off x="494950" y="1649125"/>
                <a:ext cx="12200" cy="11950"/>
              </a:xfrm>
              <a:custGeom>
                <a:avLst/>
                <a:gdLst/>
                <a:ahLst/>
                <a:cxnLst/>
                <a:rect l="l" t="t" r="r" b="b"/>
                <a:pathLst>
                  <a:path w="488" h="478" extrusionOk="0">
                    <a:moveTo>
                      <a:pt x="228" y="1"/>
                    </a:moveTo>
                    <a:cubicBezTo>
                      <a:pt x="214" y="1"/>
                      <a:pt x="199" y="2"/>
                      <a:pt x="183" y="6"/>
                    </a:cubicBezTo>
                    <a:cubicBezTo>
                      <a:pt x="31" y="36"/>
                      <a:pt x="1" y="158"/>
                      <a:pt x="31" y="279"/>
                    </a:cubicBezTo>
                    <a:cubicBezTo>
                      <a:pt x="56" y="378"/>
                      <a:pt x="81" y="478"/>
                      <a:pt x="205" y="478"/>
                    </a:cubicBezTo>
                    <a:cubicBezTo>
                      <a:pt x="233" y="478"/>
                      <a:pt x="266" y="473"/>
                      <a:pt x="305" y="461"/>
                    </a:cubicBezTo>
                    <a:cubicBezTo>
                      <a:pt x="365" y="431"/>
                      <a:pt x="396" y="401"/>
                      <a:pt x="457" y="401"/>
                    </a:cubicBezTo>
                    <a:cubicBezTo>
                      <a:pt x="487" y="370"/>
                      <a:pt x="487" y="279"/>
                      <a:pt x="457" y="218"/>
                    </a:cubicBezTo>
                    <a:cubicBezTo>
                      <a:pt x="402" y="110"/>
                      <a:pt x="348" y="1"/>
                      <a:pt x="22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57"/>
              <p:cNvSpPr/>
              <p:nvPr/>
            </p:nvSpPr>
            <p:spPr>
              <a:xfrm>
                <a:off x="-173625" y="1998375"/>
                <a:ext cx="49450" cy="35200"/>
              </a:xfrm>
              <a:custGeom>
                <a:avLst/>
                <a:gdLst/>
                <a:ahLst/>
                <a:cxnLst/>
                <a:rect l="l" t="t" r="r" b="b"/>
                <a:pathLst>
                  <a:path w="1978" h="1408" extrusionOk="0">
                    <a:moveTo>
                      <a:pt x="1004" y="1"/>
                    </a:moveTo>
                    <a:cubicBezTo>
                      <a:pt x="954" y="1"/>
                      <a:pt x="901" y="6"/>
                      <a:pt x="847" y="18"/>
                    </a:cubicBezTo>
                    <a:cubicBezTo>
                      <a:pt x="0" y="215"/>
                      <a:pt x="228" y="1408"/>
                      <a:pt x="970" y="1408"/>
                    </a:cubicBezTo>
                    <a:cubicBezTo>
                      <a:pt x="1027" y="1408"/>
                      <a:pt x="1087" y="1401"/>
                      <a:pt x="1151" y="1385"/>
                    </a:cubicBezTo>
                    <a:cubicBezTo>
                      <a:pt x="1977" y="1214"/>
                      <a:pt x="1761"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57"/>
              <p:cNvSpPr/>
              <p:nvPr/>
            </p:nvSpPr>
            <p:spPr>
              <a:xfrm>
                <a:off x="-155500" y="2010075"/>
                <a:ext cx="12925" cy="11700"/>
              </a:xfrm>
              <a:custGeom>
                <a:avLst/>
                <a:gdLst/>
                <a:ahLst/>
                <a:cxnLst/>
                <a:rect l="l" t="t" r="r" b="b"/>
                <a:pathLst>
                  <a:path w="517" h="468" extrusionOk="0">
                    <a:moveTo>
                      <a:pt x="267" y="1"/>
                    </a:moveTo>
                    <a:cubicBezTo>
                      <a:pt x="250" y="1"/>
                      <a:pt x="232" y="2"/>
                      <a:pt x="213" y="5"/>
                    </a:cubicBezTo>
                    <a:cubicBezTo>
                      <a:pt x="61" y="36"/>
                      <a:pt x="0" y="157"/>
                      <a:pt x="61" y="279"/>
                    </a:cubicBezTo>
                    <a:cubicBezTo>
                      <a:pt x="87" y="385"/>
                      <a:pt x="114" y="467"/>
                      <a:pt x="259" y="467"/>
                    </a:cubicBezTo>
                    <a:cubicBezTo>
                      <a:pt x="282" y="467"/>
                      <a:pt x="306" y="465"/>
                      <a:pt x="334" y="461"/>
                    </a:cubicBezTo>
                    <a:cubicBezTo>
                      <a:pt x="395" y="431"/>
                      <a:pt x="426" y="401"/>
                      <a:pt x="486" y="401"/>
                    </a:cubicBezTo>
                    <a:cubicBezTo>
                      <a:pt x="517" y="370"/>
                      <a:pt x="517" y="279"/>
                      <a:pt x="486" y="218"/>
                    </a:cubicBezTo>
                    <a:cubicBezTo>
                      <a:pt x="459" y="109"/>
                      <a:pt x="408" y="1"/>
                      <a:pt x="26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57"/>
              <p:cNvSpPr/>
              <p:nvPr/>
            </p:nvSpPr>
            <p:spPr>
              <a:xfrm>
                <a:off x="-519600" y="1723300"/>
                <a:ext cx="49675" cy="35050"/>
              </a:xfrm>
              <a:custGeom>
                <a:avLst/>
                <a:gdLst/>
                <a:ahLst/>
                <a:cxnLst/>
                <a:rect l="l" t="t" r="r" b="b"/>
                <a:pathLst>
                  <a:path w="1987" h="1402" extrusionOk="0">
                    <a:moveTo>
                      <a:pt x="1013" y="1"/>
                    </a:moveTo>
                    <a:cubicBezTo>
                      <a:pt x="963" y="1"/>
                      <a:pt x="910" y="6"/>
                      <a:pt x="856" y="17"/>
                    </a:cubicBezTo>
                    <a:cubicBezTo>
                      <a:pt x="0" y="188"/>
                      <a:pt x="215" y="1402"/>
                      <a:pt x="996" y="1402"/>
                    </a:cubicBezTo>
                    <a:cubicBezTo>
                      <a:pt x="1048" y="1402"/>
                      <a:pt x="1103" y="1396"/>
                      <a:pt x="1160" y="1385"/>
                    </a:cubicBezTo>
                    <a:cubicBezTo>
                      <a:pt x="1986" y="1214"/>
                      <a:pt x="1770" y="1"/>
                      <a:pt x="10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57"/>
              <p:cNvSpPr/>
              <p:nvPr/>
            </p:nvSpPr>
            <p:spPr>
              <a:xfrm>
                <a:off x="-501275" y="1734975"/>
                <a:ext cx="12950" cy="11675"/>
              </a:xfrm>
              <a:custGeom>
                <a:avLst/>
                <a:gdLst/>
                <a:ahLst/>
                <a:cxnLst/>
                <a:rect l="l" t="t" r="r" b="b"/>
                <a:pathLst>
                  <a:path w="518" h="467" extrusionOk="0">
                    <a:moveTo>
                      <a:pt x="278" y="0"/>
                    </a:moveTo>
                    <a:cubicBezTo>
                      <a:pt x="259" y="0"/>
                      <a:pt x="238" y="2"/>
                      <a:pt x="214" y="6"/>
                    </a:cubicBezTo>
                    <a:cubicBezTo>
                      <a:pt x="62" y="37"/>
                      <a:pt x="1" y="158"/>
                      <a:pt x="62" y="249"/>
                    </a:cubicBezTo>
                    <a:cubicBezTo>
                      <a:pt x="89" y="358"/>
                      <a:pt x="116" y="467"/>
                      <a:pt x="252" y="467"/>
                    </a:cubicBezTo>
                    <a:cubicBezTo>
                      <a:pt x="268" y="467"/>
                      <a:pt x="286" y="465"/>
                      <a:pt x="305" y="462"/>
                    </a:cubicBezTo>
                    <a:cubicBezTo>
                      <a:pt x="396" y="401"/>
                      <a:pt x="427" y="371"/>
                      <a:pt x="487" y="371"/>
                    </a:cubicBezTo>
                    <a:cubicBezTo>
                      <a:pt x="518" y="341"/>
                      <a:pt x="518" y="249"/>
                      <a:pt x="487" y="189"/>
                    </a:cubicBezTo>
                    <a:cubicBezTo>
                      <a:pt x="435" y="83"/>
                      <a:pt x="405"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57"/>
              <p:cNvSpPr/>
              <p:nvPr/>
            </p:nvSpPr>
            <p:spPr>
              <a:xfrm>
                <a:off x="-759350" y="1347925"/>
                <a:ext cx="47825" cy="35350"/>
              </a:xfrm>
              <a:custGeom>
                <a:avLst/>
                <a:gdLst/>
                <a:ahLst/>
                <a:cxnLst/>
                <a:rect l="l" t="t" r="r" b="b"/>
                <a:pathLst>
                  <a:path w="1913" h="1414" extrusionOk="0">
                    <a:moveTo>
                      <a:pt x="963" y="0"/>
                    </a:moveTo>
                    <a:cubicBezTo>
                      <a:pt x="914" y="0"/>
                      <a:pt x="863" y="6"/>
                      <a:pt x="810" y="17"/>
                    </a:cubicBezTo>
                    <a:cubicBezTo>
                      <a:pt x="0" y="240"/>
                      <a:pt x="191" y="1414"/>
                      <a:pt x="911" y="1414"/>
                    </a:cubicBezTo>
                    <a:cubicBezTo>
                      <a:pt x="975" y="1414"/>
                      <a:pt x="1043" y="1404"/>
                      <a:pt x="1114" y="1385"/>
                    </a:cubicBezTo>
                    <a:cubicBezTo>
                      <a:pt x="1912"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57"/>
              <p:cNvSpPr/>
              <p:nvPr/>
            </p:nvSpPr>
            <p:spPr>
              <a:xfrm>
                <a:off x="-741400" y="1359625"/>
                <a:ext cx="12200" cy="11675"/>
              </a:xfrm>
              <a:custGeom>
                <a:avLst/>
                <a:gdLst/>
                <a:ahLst/>
                <a:cxnLst/>
                <a:rect l="l" t="t" r="r" b="b"/>
                <a:pathLst>
                  <a:path w="488" h="467" extrusionOk="0">
                    <a:moveTo>
                      <a:pt x="230" y="0"/>
                    </a:moveTo>
                    <a:cubicBezTo>
                      <a:pt x="215" y="0"/>
                      <a:pt x="200" y="2"/>
                      <a:pt x="183" y="5"/>
                    </a:cubicBezTo>
                    <a:cubicBezTo>
                      <a:pt x="31" y="35"/>
                      <a:pt x="1" y="157"/>
                      <a:pt x="31" y="278"/>
                    </a:cubicBezTo>
                    <a:cubicBezTo>
                      <a:pt x="84" y="384"/>
                      <a:pt x="114" y="467"/>
                      <a:pt x="240" y="467"/>
                    </a:cubicBezTo>
                    <a:cubicBezTo>
                      <a:pt x="260" y="467"/>
                      <a:pt x="281" y="465"/>
                      <a:pt x="305" y="461"/>
                    </a:cubicBezTo>
                    <a:cubicBezTo>
                      <a:pt x="457" y="430"/>
                      <a:pt x="487" y="309"/>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57"/>
              <p:cNvSpPr/>
              <p:nvPr/>
            </p:nvSpPr>
            <p:spPr>
              <a:xfrm>
                <a:off x="165500" y="930750"/>
                <a:ext cx="49225" cy="35350"/>
              </a:xfrm>
              <a:custGeom>
                <a:avLst/>
                <a:gdLst/>
                <a:ahLst/>
                <a:cxnLst/>
                <a:rect l="l" t="t" r="r" b="b"/>
                <a:pathLst>
                  <a:path w="1969" h="1414" extrusionOk="0">
                    <a:moveTo>
                      <a:pt x="996" y="0"/>
                    </a:moveTo>
                    <a:cubicBezTo>
                      <a:pt x="946" y="0"/>
                      <a:pt x="893" y="5"/>
                      <a:pt x="838" y="17"/>
                    </a:cubicBezTo>
                    <a:cubicBezTo>
                      <a:pt x="0" y="240"/>
                      <a:pt x="240" y="1413"/>
                      <a:pt x="945" y="1413"/>
                    </a:cubicBezTo>
                    <a:cubicBezTo>
                      <a:pt x="1007" y="1413"/>
                      <a:pt x="1073" y="1404"/>
                      <a:pt x="1142" y="1385"/>
                    </a:cubicBezTo>
                    <a:cubicBezTo>
                      <a:pt x="1969" y="1213"/>
                      <a:pt x="1753" y="0"/>
                      <a:pt x="9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57"/>
              <p:cNvSpPr/>
              <p:nvPr/>
            </p:nvSpPr>
            <p:spPr>
              <a:xfrm>
                <a:off x="184150" y="942425"/>
                <a:ext cx="12200" cy="11950"/>
              </a:xfrm>
              <a:custGeom>
                <a:avLst/>
                <a:gdLst/>
                <a:ahLst/>
                <a:cxnLst/>
                <a:rect l="l" t="t" r="r" b="b"/>
                <a:pathLst>
                  <a:path w="488" h="478" extrusionOk="0">
                    <a:moveTo>
                      <a:pt x="238" y="1"/>
                    </a:moveTo>
                    <a:cubicBezTo>
                      <a:pt x="221" y="1"/>
                      <a:pt x="203" y="2"/>
                      <a:pt x="183" y="6"/>
                    </a:cubicBezTo>
                    <a:cubicBezTo>
                      <a:pt x="31" y="66"/>
                      <a:pt x="1" y="158"/>
                      <a:pt x="31" y="279"/>
                    </a:cubicBezTo>
                    <a:cubicBezTo>
                      <a:pt x="56" y="378"/>
                      <a:pt x="81" y="478"/>
                      <a:pt x="205" y="478"/>
                    </a:cubicBezTo>
                    <a:cubicBezTo>
                      <a:pt x="233" y="478"/>
                      <a:pt x="266" y="473"/>
                      <a:pt x="305" y="462"/>
                    </a:cubicBezTo>
                    <a:cubicBezTo>
                      <a:pt x="366" y="431"/>
                      <a:pt x="396" y="401"/>
                      <a:pt x="457" y="401"/>
                    </a:cubicBezTo>
                    <a:cubicBezTo>
                      <a:pt x="487" y="370"/>
                      <a:pt x="487" y="279"/>
                      <a:pt x="457" y="218"/>
                    </a:cubicBezTo>
                    <a:cubicBezTo>
                      <a:pt x="457" y="110"/>
                      <a:pt x="384"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57"/>
              <p:cNvSpPr/>
              <p:nvPr/>
            </p:nvSpPr>
            <p:spPr>
              <a:xfrm>
                <a:off x="100150" y="1385900"/>
                <a:ext cx="49225" cy="35375"/>
              </a:xfrm>
              <a:custGeom>
                <a:avLst/>
                <a:gdLst/>
                <a:ahLst/>
                <a:cxnLst/>
                <a:rect l="l" t="t" r="r" b="b"/>
                <a:pathLst>
                  <a:path w="1969" h="1415" extrusionOk="0">
                    <a:moveTo>
                      <a:pt x="996" y="1"/>
                    </a:moveTo>
                    <a:cubicBezTo>
                      <a:pt x="946" y="1"/>
                      <a:pt x="893" y="6"/>
                      <a:pt x="838" y="18"/>
                    </a:cubicBezTo>
                    <a:cubicBezTo>
                      <a:pt x="0" y="241"/>
                      <a:pt x="215" y="1414"/>
                      <a:pt x="939" y="1414"/>
                    </a:cubicBezTo>
                    <a:cubicBezTo>
                      <a:pt x="1003" y="1414"/>
                      <a:pt x="1071" y="1405"/>
                      <a:pt x="1142" y="1385"/>
                    </a:cubicBezTo>
                    <a:cubicBezTo>
                      <a:pt x="1969" y="1214"/>
                      <a:pt x="1753" y="1"/>
                      <a:pt x="99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57"/>
              <p:cNvSpPr/>
              <p:nvPr/>
            </p:nvSpPr>
            <p:spPr>
              <a:xfrm>
                <a:off x="118050" y="1397625"/>
                <a:ext cx="12950" cy="11675"/>
              </a:xfrm>
              <a:custGeom>
                <a:avLst/>
                <a:gdLst/>
                <a:ahLst/>
                <a:cxnLst/>
                <a:rect l="l" t="t" r="r" b="b"/>
                <a:pathLst>
                  <a:path w="518" h="467" extrusionOk="0">
                    <a:moveTo>
                      <a:pt x="259" y="1"/>
                    </a:moveTo>
                    <a:cubicBezTo>
                      <a:pt x="245" y="1"/>
                      <a:pt x="230" y="2"/>
                      <a:pt x="213" y="5"/>
                    </a:cubicBezTo>
                    <a:cubicBezTo>
                      <a:pt x="61" y="35"/>
                      <a:pt x="0" y="157"/>
                      <a:pt x="61" y="278"/>
                    </a:cubicBezTo>
                    <a:cubicBezTo>
                      <a:pt x="88" y="384"/>
                      <a:pt x="114" y="466"/>
                      <a:pt x="240" y="466"/>
                    </a:cubicBezTo>
                    <a:cubicBezTo>
                      <a:pt x="259" y="466"/>
                      <a:pt x="280" y="465"/>
                      <a:pt x="304" y="461"/>
                    </a:cubicBezTo>
                    <a:cubicBezTo>
                      <a:pt x="456" y="430"/>
                      <a:pt x="517" y="309"/>
                      <a:pt x="456" y="187"/>
                    </a:cubicBezTo>
                    <a:cubicBezTo>
                      <a:pt x="456" y="132"/>
                      <a:pt x="406"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57"/>
              <p:cNvSpPr/>
              <p:nvPr/>
            </p:nvSpPr>
            <p:spPr>
              <a:xfrm>
                <a:off x="683500" y="1892000"/>
                <a:ext cx="49475" cy="35175"/>
              </a:xfrm>
              <a:custGeom>
                <a:avLst/>
                <a:gdLst/>
                <a:ahLst/>
                <a:cxnLst/>
                <a:rect l="l" t="t" r="r" b="b"/>
                <a:pathLst>
                  <a:path w="1979" h="1407" extrusionOk="0">
                    <a:moveTo>
                      <a:pt x="1006" y="0"/>
                    </a:moveTo>
                    <a:cubicBezTo>
                      <a:pt x="955" y="0"/>
                      <a:pt x="903" y="6"/>
                      <a:pt x="848" y="17"/>
                    </a:cubicBezTo>
                    <a:cubicBezTo>
                      <a:pt x="0" y="187"/>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57"/>
              <p:cNvSpPr/>
              <p:nvPr/>
            </p:nvSpPr>
            <p:spPr>
              <a:xfrm>
                <a:off x="701650" y="1903700"/>
                <a:ext cx="12175" cy="11675"/>
              </a:xfrm>
              <a:custGeom>
                <a:avLst/>
                <a:gdLst/>
                <a:ahLst/>
                <a:cxnLst/>
                <a:rect l="l" t="t" r="r" b="b"/>
                <a:pathLst>
                  <a:path w="487" h="467" extrusionOk="0">
                    <a:moveTo>
                      <a:pt x="245" y="0"/>
                    </a:moveTo>
                    <a:cubicBezTo>
                      <a:pt x="226" y="0"/>
                      <a:pt x="205" y="2"/>
                      <a:pt x="183" y="5"/>
                    </a:cubicBezTo>
                    <a:cubicBezTo>
                      <a:pt x="31" y="66"/>
                      <a:pt x="0" y="157"/>
                      <a:pt x="31" y="279"/>
                    </a:cubicBezTo>
                    <a:cubicBezTo>
                      <a:pt x="84" y="384"/>
                      <a:pt x="113" y="467"/>
                      <a:pt x="240" y="467"/>
                    </a:cubicBezTo>
                    <a:cubicBezTo>
                      <a:pt x="259" y="467"/>
                      <a:pt x="280" y="465"/>
                      <a:pt x="304" y="461"/>
                    </a:cubicBezTo>
                    <a:cubicBezTo>
                      <a:pt x="396" y="431"/>
                      <a:pt x="426" y="400"/>
                      <a:pt x="456" y="400"/>
                    </a:cubicBezTo>
                    <a:cubicBezTo>
                      <a:pt x="487" y="370"/>
                      <a:pt x="487" y="279"/>
                      <a:pt x="456" y="218"/>
                    </a:cubicBezTo>
                    <a:cubicBezTo>
                      <a:pt x="456" y="109"/>
                      <a:pt x="408" y="0"/>
                      <a:pt x="24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57"/>
              <p:cNvSpPr/>
              <p:nvPr/>
            </p:nvSpPr>
            <p:spPr>
              <a:xfrm>
                <a:off x="910025" y="1227100"/>
                <a:ext cx="49450" cy="35200"/>
              </a:xfrm>
              <a:custGeom>
                <a:avLst/>
                <a:gdLst/>
                <a:ahLst/>
                <a:cxnLst/>
                <a:rect l="l" t="t" r="r" b="b"/>
                <a:pathLst>
                  <a:path w="1978" h="1408" extrusionOk="0">
                    <a:moveTo>
                      <a:pt x="1028" y="0"/>
                    </a:moveTo>
                    <a:cubicBezTo>
                      <a:pt x="979" y="0"/>
                      <a:pt x="928" y="6"/>
                      <a:pt x="875" y="17"/>
                    </a:cubicBezTo>
                    <a:cubicBezTo>
                      <a:pt x="1" y="214"/>
                      <a:pt x="226" y="1407"/>
                      <a:pt x="992" y="1407"/>
                    </a:cubicBezTo>
                    <a:cubicBezTo>
                      <a:pt x="1051" y="1407"/>
                      <a:pt x="1114" y="1400"/>
                      <a:pt x="1179" y="1385"/>
                    </a:cubicBezTo>
                    <a:cubicBezTo>
                      <a:pt x="1977" y="1214"/>
                      <a:pt x="1760" y="0"/>
                      <a:pt x="10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57"/>
              <p:cNvSpPr/>
              <p:nvPr/>
            </p:nvSpPr>
            <p:spPr>
              <a:xfrm>
                <a:off x="928850" y="1238800"/>
                <a:ext cx="12200" cy="11950"/>
              </a:xfrm>
              <a:custGeom>
                <a:avLst/>
                <a:gdLst/>
                <a:ahLst/>
                <a:cxnLst/>
                <a:rect l="l" t="t" r="r" b="b"/>
                <a:pathLst>
                  <a:path w="488" h="478" extrusionOk="0">
                    <a:moveTo>
                      <a:pt x="237" y="0"/>
                    </a:moveTo>
                    <a:cubicBezTo>
                      <a:pt x="220" y="0"/>
                      <a:pt x="202" y="2"/>
                      <a:pt x="183" y="5"/>
                    </a:cubicBezTo>
                    <a:cubicBezTo>
                      <a:pt x="31" y="66"/>
                      <a:pt x="1" y="157"/>
                      <a:pt x="31" y="278"/>
                    </a:cubicBezTo>
                    <a:cubicBezTo>
                      <a:pt x="56" y="378"/>
                      <a:pt x="101" y="477"/>
                      <a:pt x="216" y="477"/>
                    </a:cubicBezTo>
                    <a:cubicBezTo>
                      <a:pt x="242" y="477"/>
                      <a:pt x="271" y="472"/>
                      <a:pt x="305" y="461"/>
                    </a:cubicBezTo>
                    <a:cubicBezTo>
                      <a:pt x="365" y="430"/>
                      <a:pt x="426" y="400"/>
                      <a:pt x="457" y="400"/>
                    </a:cubicBezTo>
                    <a:cubicBezTo>
                      <a:pt x="487" y="370"/>
                      <a:pt x="487" y="278"/>
                      <a:pt x="457" y="218"/>
                    </a:cubicBezTo>
                    <a:cubicBezTo>
                      <a:pt x="429" y="109"/>
                      <a:pt x="378" y="0"/>
                      <a:pt x="23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57"/>
              <p:cNvSpPr/>
              <p:nvPr/>
            </p:nvSpPr>
            <p:spPr>
              <a:xfrm>
                <a:off x="557925" y="1051550"/>
                <a:ext cx="49675" cy="35075"/>
              </a:xfrm>
              <a:custGeom>
                <a:avLst/>
                <a:gdLst/>
                <a:ahLst/>
                <a:cxnLst/>
                <a:rect l="l" t="t" r="r" b="b"/>
                <a:pathLst>
                  <a:path w="1987" h="1403" extrusionOk="0">
                    <a:moveTo>
                      <a:pt x="1008" y="1"/>
                    </a:moveTo>
                    <a:cubicBezTo>
                      <a:pt x="960" y="1"/>
                      <a:pt x="909" y="6"/>
                      <a:pt x="856" y="18"/>
                    </a:cubicBezTo>
                    <a:cubicBezTo>
                      <a:pt x="1" y="189"/>
                      <a:pt x="215" y="1402"/>
                      <a:pt x="997" y="1402"/>
                    </a:cubicBezTo>
                    <a:cubicBezTo>
                      <a:pt x="1048" y="1402"/>
                      <a:pt x="1103" y="1397"/>
                      <a:pt x="1160" y="1385"/>
                    </a:cubicBezTo>
                    <a:cubicBezTo>
                      <a:pt x="1986" y="1214"/>
                      <a:pt x="1744"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57"/>
              <p:cNvSpPr/>
              <p:nvPr/>
            </p:nvSpPr>
            <p:spPr>
              <a:xfrm>
                <a:off x="576275" y="1063250"/>
                <a:ext cx="12175" cy="11700"/>
              </a:xfrm>
              <a:custGeom>
                <a:avLst/>
                <a:gdLst/>
                <a:ahLst/>
                <a:cxnLst/>
                <a:rect l="l" t="t" r="r" b="b"/>
                <a:pathLst>
                  <a:path w="487" h="468" extrusionOk="0">
                    <a:moveTo>
                      <a:pt x="245" y="1"/>
                    </a:moveTo>
                    <a:cubicBezTo>
                      <a:pt x="226" y="1"/>
                      <a:pt x="205" y="2"/>
                      <a:pt x="182" y="6"/>
                    </a:cubicBezTo>
                    <a:cubicBezTo>
                      <a:pt x="30" y="36"/>
                      <a:pt x="0" y="158"/>
                      <a:pt x="30" y="279"/>
                    </a:cubicBezTo>
                    <a:cubicBezTo>
                      <a:pt x="83" y="385"/>
                      <a:pt x="113" y="467"/>
                      <a:pt x="240" y="467"/>
                    </a:cubicBezTo>
                    <a:cubicBezTo>
                      <a:pt x="259" y="467"/>
                      <a:pt x="280" y="465"/>
                      <a:pt x="304" y="461"/>
                    </a:cubicBezTo>
                    <a:cubicBezTo>
                      <a:pt x="395" y="431"/>
                      <a:pt x="426" y="401"/>
                      <a:pt x="456" y="401"/>
                    </a:cubicBezTo>
                    <a:cubicBezTo>
                      <a:pt x="486" y="340"/>
                      <a:pt x="486" y="279"/>
                      <a:pt x="456" y="188"/>
                    </a:cubicBezTo>
                    <a:cubicBezTo>
                      <a:pt x="429" y="106"/>
                      <a:pt x="402" y="1"/>
                      <a:pt x="24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57"/>
              <p:cNvSpPr/>
              <p:nvPr/>
            </p:nvSpPr>
            <p:spPr>
              <a:xfrm>
                <a:off x="1153750" y="1635925"/>
                <a:ext cx="48075" cy="35175"/>
              </a:xfrm>
              <a:custGeom>
                <a:avLst/>
                <a:gdLst/>
                <a:ahLst/>
                <a:cxnLst/>
                <a:rect l="l" t="t" r="r" b="b"/>
                <a:pathLst>
                  <a:path w="1923" h="1407" extrusionOk="0">
                    <a:moveTo>
                      <a:pt x="950" y="0"/>
                    </a:moveTo>
                    <a:cubicBezTo>
                      <a:pt x="900" y="0"/>
                      <a:pt x="847" y="5"/>
                      <a:pt x="792" y="17"/>
                    </a:cubicBezTo>
                    <a:cubicBezTo>
                      <a:pt x="1" y="186"/>
                      <a:pt x="208" y="1407"/>
                      <a:pt x="925" y="1407"/>
                    </a:cubicBezTo>
                    <a:cubicBezTo>
                      <a:pt x="979" y="1407"/>
                      <a:pt x="1036" y="1400"/>
                      <a:pt x="1096" y="1385"/>
                    </a:cubicBezTo>
                    <a:cubicBezTo>
                      <a:pt x="1923" y="1214"/>
                      <a:pt x="1707" y="0"/>
                      <a:pt x="95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57"/>
              <p:cNvSpPr/>
              <p:nvPr/>
            </p:nvSpPr>
            <p:spPr>
              <a:xfrm>
                <a:off x="1172025" y="1647575"/>
                <a:ext cx="12175" cy="11700"/>
              </a:xfrm>
              <a:custGeom>
                <a:avLst/>
                <a:gdLst/>
                <a:ahLst/>
                <a:cxnLst/>
                <a:rect l="l" t="t" r="r" b="b"/>
                <a:pathLst>
                  <a:path w="487" h="468" extrusionOk="0">
                    <a:moveTo>
                      <a:pt x="239" y="1"/>
                    </a:moveTo>
                    <a:cubicBezTo>
                      <a:pt x="222" y="1"/>
                      <a:pt x="203" y="3"/>
                      <a:pt x="183" y="7"/>
                    </a:cubicBezTo>
                    <a:cubicBezTo>
                      <a:pt x="31" y="37"/>
                      <a:pt x="0" y="159"/>
                      <a:pt x="31" y="280"/>
                    </a:cubicBezTo>
                    <a:cubicBezTo>
                      <a:pt x="58" y="362"/>
                      <a:pt x="109" y="467"/>
                      <a:pt x="250" y="467"/>
                    </a:cubicBezTo>
                    <a:cubicBezTo>
                      <a:pt x="267" y="467"/>
                      <a:pt x="285" y="466"/>
                      <a:pt x="304" y="463"/>
                    </a:cubicBezTo>
                    <a:cubicBezTo>
                      <a:pt x="365" y="432"/>
                      <a:pt x="426" y="371"/>
                      <a:pt x="456" y="371"/>
                    </a:cubicBezTo>
                    <a:cubicBezTo>
                      <a:pt x="487" y="341"/>
                      <a:pt x="487" y="280"/>
                      <a:pt x="456" y="189"/>
                    </a:cubicBezTo>
                    <a:cubicBezTo>
                      <a:pt x="430" y="84"/>
                      <a:pt x="358"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57"/>
              <p:cNvSpPr/>
              <p:nvPr/>
            </p:nvSpPr>
            <p:spPr>
              <a:xfrm>
                <a:off x="1476250" y="907950"/>
                <a:ext cx="48525" cy="35350"/>
              </a:xfrm>
              <a:custGeom>
                <a:avLst/>
                <a:gdLst/>
                <a:ahLst/>
                <a:cxnLst/>
                <a:rect l="l" t="t" r="r" b="b"/>
                <a:pathLst>
                  <a:path w="1941" h="1414" extrusionOk="0">
                    <a:moveTo>
                      <a:pt x="968" y="0"/>
                    </a:moveTo>
                    <a:cubicBezTo>
                      <a:pt x="918" y="0"/>
                      <a:pt x="865" y="6"/>
                      <a:pt x="810" y="17"/>
                    </a:cubicBezTo>
                    <a:cubicBezTo>
                      <a:pt x="0" y="240"/>
                      <a:pt x="217" y="1413"/>
                      <a:pt x="918" y="1413"/>
                    </a:cubicBezTo>
                    <a:cubicBezTo>
                      <a:pt x="980" y="1413"/>
                      <a:pt x="1045" y="1404"/>
                      <a:pt x="1114" y="1385"/>
                    </a:cubicBezTo>
                    <a:cubicBezTo>
                      <a:pt x="1941" y="1214"/>
                      <a:pt x="1725" y="0"/>
                      <a:pt x="9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57"/>
              <p:cNvSpPr/>
              <p:nvPr/>
            </p:nvSpPr>
            <p:spPr>
              <a:xfrm>
                <a:off x="1494975" y="919650"/>
                <a:ext cx="12175" cy="11925"/>
              </a:xfrm>
              <a:custGeom>
                <a:avLst/>
                <a:gdLst/>
                <a:ahLst/>
                <a:cxnLst/>
                <a:rect l="l" t="t" r="r" b="b"/>
                <a:pathLst>
                  <a:path w="487" h="477" extrusionOk="0">
                    <a:moveTo>
                      <a:pt x="222" y="1"/>
                    </a:moveTo>
                    <a:cubicBezTo>
                      <a:pt x="209" y="1"/>
                      <a:pt x="196" y="2"/>
                      <a:pt x="183" y="5"/>
                    </a:cubicBezTo>
                    <a:cubicBezTo>
                      <a:pt x="31" y="66"/>
                      <a:pt x="0" y="157"/>
                      <a:pt x="31" y="278"/>
                    </a:cubicBezTo>
                    <a:cubicBezTo>
                      <a:pt x="56" y="378"/>
                      <a:pt x="101" y="477"/>
                      <a:pt x="216" y="477"/>
                    </a:cubicBezTo>
                    <a:cubicBezTo>
                      <a:pt x="242" y="477"/>
                      <a:pt x="271" y="472"/>
                      <a:pt x="304" y="461"/>
                    </a:cubicBezTo>
                    <a:cubicBezTo>
                      <a:pt x="365" y="430"/>
                      <a:pt x="426" y="400"/>
                      <a:pt x="456" y="400"/>
                    </a:cubicBezTo>
                    <a:cubicBezTo>
                      <a:pt x="487" y="370"/>
                      <a:pt x="487" y="278"/>
                      <a:pt x="456" y="218"/>
                    </a:cubicBezTo>
                    <a:cubicBezTo>
                      <a:pt x="429" y="134"/>
                      <a:pt x="351"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57"/>
              <p:cNvSpPr/>
              <p:nvPr/>
            </p:nvSpPr>
            <p:spPr>
              <a:xfrm>
                <a:off x="1090575" y="636650"/>
                <a:ext cx="48950" cy="35075"/>
              </a:xfrm>
              <a:custGeom>
                <a:avLst/>
                <a:gdLst/>
                <a:ahLst/>
                <a:cxnLst/>
                <a:rect l="l" t="t" r="r" b="b"/>
                <a:pathLst>
                  <a:path w="1958" h="1403" extrusionOk="0">
                    <a:moveTo>
                      <a:pt x="984" y="1"/>
                    </a:moveTo>
                    <a:cubicBezTo>
                      <a:pt x="934" y="1"/>
                      <a:pt x="882" y="6"/>
                      <a:pt x="827" y="18"/>
                    </a:cubicBezTo>
                    <a:cubicBezTo>
                      <a:pt x="0" y="189"/>
                      <a:pt x="216" y="1402"/>
                      <a:pt x="973" y="1402"/>
                    </a:cubicBezTo>
                    <a:cubicBezTo>
                      <a:pt x="1023" y="1402"/>
                      <a:pt x="1076" y="1397"/>
                      <a:pt x="1131" y="1385"/>
                    </a:cubicBezTo>
                    <a:cubicBezTo>
                      <a:pt x="1957" y="1214"/>
                      <a:pt x="1741" y="1"/>
                      <a:pt x="9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57"/>
              <p:cNvSpPr/>
              <p:nvPr/>
            </p:nvSpPr>
            <p:spPr>
              <a:xfrm>
                <a:off x="1108950" y="648325"/>
                <a:ext cx="12950" cy="11700"/>
              </a:xfrm>
              <a:custGeom>
                <a:avLst/>
                <a:gdLst/>
                <a:ahLst/>
                <a:cxnLst/>
                <a:rect l="l" t="t" r="r" b="b"/>
                <a:pathLst>
                  <a:path w="518" h="468" extrusionOk="0">
                    <a:moveTo>
                      <a:pt x="269" y="1"/>
                    </a:moveTo>
                    <a:cubicBezTo>
                      <a:pt x="252" y="1"/>
                      <a:pt x="233" y="3"/>
                      <a:pt x="213" y="7"/>
                    </a:cubicBezTo>
                    <a:cubicBezTo>
                      <a:pt x="61" y="37"/>
                      <a:pt x="0" y="159"/>
                      <a:pt x="61" y="250"/>
                    </a:cubicBezTo>
                    <a:cubicBezTo>
                      <a:pt x="88" y="358"/>
                      <a:pt x="116" y="467"/>
                      <a:pt x="252" y="467"/>
                    </a:cubicBezTo>
                    <a:cubicBezTo>
                      <a:pt x="268" y="467"/>
                      <a:pt x="285" y="466"/>
                      <a:pt x="304" y="462"/>
                    </a:cubicBezTo>
                    <a:cubicBezTo>
                      <a:pt x="396" y="402"/>
                      <a:pt x="426" y="371"/>
                      <a:pt x="456" y="371"/>
                    </a:cubicBezTo>
                    <a:cubicBezTo>
                      <a:pt x="517" y="341"/>
                      <a:pt x="517" y="250"/>
                      <a:pt x="456" y="189"/>
                    </a:cubicBezTo>
                    <a:cubicBezTo>
                      <a:pt x="430" y="83"/>
                      <a:pt x="381"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57"/>
              <p:cNvSpPr/>
              <p:nvPr/>
            </p:nvSpPr>
            <p:spPr>
              <a:xfrm>
                <a:off x="1591325" y="1085750"/>
                <a:ext cx="48250" cy="35050"/>
              </a:xfrm>
              <a:custGeom>
                <a:avLst/>
                <a:gdLst/>
                <a:ahLst/>
                <a:cxnLst/>
                <a:rect l="l" t="t" r="r" b="b"/>
                <a:pathLst>
                  <a:path w="1930" h="1402" extrusionOk="0">
                    <a:moveTo>
                      <a:pt x="980" y="1"/>
                    </a:moveTo>
                    <a:cubicBezTo>
                      <a:pt x="931" y="1"/>
                      <a:pt x="880" y="6"/>
                      <a:pt x="827" y="17"/>
                    </a:cubicBezTo>
                    <a:cubicBezTo>
                      <a:pt x="1" y="188"/>
                      <a:pt x="217" y="1402"/>
                      <a:pt x="974" y="1402"/>
                    </a:cubicBezTo>
                    <a:cubicBezTo>
                      <a:pt x="1024" y="1402"/>
                      <a:pt x="1077" y="1397"/>
                      <a:pt x="1131" y="1385"/>
                    </a:cubicBezTo>
                    <a:cubicBezTo>
                      <a:pt x="1929" y="1214"/>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57"/>
              <p:cNvSpPr/>
              <p:nvPr/>
            </p:nvSpPr>
            <p:spPr>
              <a:xfrm>
                <a:off x="1609725" y="1097450"/>
                <a:ext cx="12175" cy="11700"/>
              </a:xfrm>
              <a:custGeom>
                <a:avLst/>
                <a:gdLst/>
                <a:ahLst/>
                <a:cxnLst/>
                <a:rect l="l" t="t" r="r" b="b"/>
                <a:pathLst>
                  <a:path w="487" h="468" extrusionOk="0">
                    <a:moveTo>
                      <a:pt x="229" y="1"/>
                    </a:moveTo>
                    <a:cubicBezTo>
                      <a:pt x="214" y="1"/>
                      <a:pt x="199" y="2"/>
                      <a:pt x="183" y="5"/>
                    </a:cubicBezTo>
                    <a:cubicBezTo>
                      <a:pt x="31" y="36"/>
                      <a:pt x="0" y="157"/>
                      <a:pt x="31" y="279"/>
                    </a:cubicBezTo>
                    <a:cubicBezTo>
                      <a:pt x="83" y="385"/>
                      <a:pt x="113" y="467"/>
                      <a:pt x="240" y="467"/>
                    </a:cubicBezTo>
                    <a:cubicBezTo>
                      <a:pt x="259" y="467"/>
                      <a:pt x="280" y="465"/>
                      <a:pt x="304" y="461"/>
                    </a:cubicBezTo>
                    <a:cubicBezTo>
                      <a:pt x="365" y="431"/>
                      <a:pt x="426" y="400"/>
                      <a:pt x="456" y="400"/>
                    </a:cubicBezTo>
                    <a:cubicBezTo>
                      <a:pt x="487" y="340"/>
                      <a:pt x="487" y="279"/>
                      <a:pt x="456" y="188"/>
                    </a:cubicBezTo>
                    <a:cubicBezTo>
                      <a:pt x="429" y="106"/>
                      <a:pt x="353"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57"/>
              <p:cNvSpPr/>
              <p:nvPr/>
            </p:nvSpPr>
            <p:spPr>
              <a:xfrm>
                <a:off x="1606575" y="1644275"/>
                <a:ext cx="49675" cy="35050"/>
              </a:xfrm>
              <a:custGeom>
                <a:avLst/>
                <a:gdLst/>
                <a:ahLst/>
                <a:cxnLst/>
                <a:rect l="l" t="t" r="r" b="b"/>
                <a:pathLst>
                  <a:path w="1987" h="1402" extrusionOk="0">
                    <a:moveTo>
                      <a:pt x="1013" y="0"/>
                    </a:moveTo>
                    <a:cubicBezTo>
                      <a:pt x="963" y="0"/>
                      <a:pt x="911"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57"/>
              <p:cNvSpPr/>
              <p:nvPr/>
            </p:nvSpPr>
            <p:spPr>
              <a:xfrm>
                <a:off x="1624925" y="1655975"/>
                <a:ext cx="12175" cy="11675"/>
              </a:xfrm>
              <a:custGeom>
                <a:avLst/>
                <a:gdLst/>
                <a:ahLst/>
                <a:cxnLst/>
                <a:rect l="l" t="t" r="r" b="b"/>
                <a:pathLst>
                  <a:path w="487" h="467" extrusionOk="0">
                    <a:moveTo>
                      <a:pt x="246" y="0"/>
                    </a:moveTo>
                    <a:cubicBezTo>
                      <a:pt x="226" y="0"/>
                      <a:pt x="205" y="2"/>
                      <a:pt x="183" y="5"/>
                    </a:cubicBezTo>
                    <a:cubicBezTo>
                      <a:pt x="31" y="35"/>
                      <a:pt x="0" y="157"/>
                      <a:pt x="31" y="279"/>
                    </a:cubicBezTo>
                    <a:cubicBezTo>
                      <a:pt x="57" y="384"/>
                      <a:pt x="106" y="467"/>
                      <a:pt x="238" y="467"/>
                    </a:cubicBezTo>
                    <a:cubicBezTo>
                      <a:pt x="258" y="467"/>
                      <a:pt x="280" y="465"/>
                      <a:pt x="304" y="461"/>
                    </a:cubicBezTo>
                    <a:cubicBezTo>
                      <a:pt x="365" y="431"/>
                      <a:pt x="426" y="400"/>
                      <a:pt x="456" y="400"/>
                    </a:cubicBezTo>
                    <a:cubicBezTo>
                      <a:pt x="486" y="339"/>
                      <a:pt x="486" y="279"/>
                      <a:pt x="456" y="187"/>
                    </a:cubicBezTo>
                    <a:cubicBezTo>
                      <a:pt x="456" y="106"/>
                      <a:pt x="408" y="0"/>
                      <a:pt x="2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57"/>
              <p:cNvSpPr/>
              <p:nvPr/>
            </p:nvSpPr>
            <p:spPr>
              <a:xfrm>
                <a:off x="1919025" y="1202625"/>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57"/>
              <p:cNvSpPr/>
              <p:nvPr/>
            </p:nvSpPr>
            <p:spPr>
              <a:xfrm>
                <a:off x="1937225" y="1214450"/>
                <a:ext cx="12950" cy="11675"/>
              </a:xfrm>
              <a:custGeom>
                <a:avLst/>
                <a:gdLst/>
                <a:ahLst/>
                <a:cxnLst/>
                <a:rect l="l" t="t" r="r" b="b"/>
                <a:pathLst>
                  <a:path w="518" h="467" extrusionOk="0">
                    <a:moveTo>
                      <a:pt x="269" y="0"/>
                    </a:moveTo>
                    <a:cubicBezTo>
                      <a:pt x="252" y="0"/>
                      <a:pt x="234" y="2"/>
                      <a:pt x="214" y="6"/>
                    </a:cubicBezTo>
                    <a:cubicBezTo>
                      <a:pt x="62" y="37"/>
                      <a:pt x="1" y="158"/>
                      <a:pt x="62" y="280"/>
                    </a:cubicBezTo>
                    <a:cubicBezTo>
                      <a:pt x="89" y="361"/>
                      <a:pt x="116" y="467"/>
                      <a:pt x="251" y="467"/>
                    </a:cubicBezTo>
                    <a:cubicBezTo>
                      <a:pt x="268" y="467"/>
                      <a:pt x="285" y="465"/>
                      <a:pt x="305" y="462"/>
                    </a:cubicBezTo>
                    <a:cubicBezTo>
                      <a:pt x="396" y="432"/>
                      <a:pt x="426" y="371"/>
                      <a:pt x="457" y="371"/>
                    </a:cubicBezTo>
                    <a:cubicBezTo>
                      <a:pt x="518" y="341"/>
                      <a:pt x="518" y="280"/>
                      <a:pt x="457" y="189"/>
                    </a:cubicBezTo>
                    <a:cubicBezTo>
                      <a:pt x="430" y="83"/>
                      <a:pt x="381"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57"/>
              <p:cNvSpPr/>
              <p:nvPr/>
            </p:nvSpPr>
            <p:spPr>
              <a:xfrm>
                <a:off x="2146050" y="1517225"/>
                <a:ext cx="48050" cy="35200"/>
              </a:xfrm>
              <a:custGeom>
                <a:avLst/>
                <a:gdLst/>
                <a:ahLst/>
                <a:cxnLst/>
                <a:rect l="l" t="t" r="r" b="b"/>
                <a:pathLst>
                  <a:path w="1922" h="1408" extrusionOk="0">
                    <a:moveTo>
                      <a:pt x="1002" y="1"/>
                    </a:moveTo>
                    <a:cubicBezTo>
                      <a:pt x="947" y="1"/>
                      <a:pt x="888" y="8"/>
                      <a:pt x="827" y="23"/>
                    </a:cubicBezTo>
                    <a:cubicBezTo>
                      <a:pt x="1" y="194"/>
                      <a:pt x="217" y="1408"/>
                      <a:pt x="974" y="1408"/>
                    </a:cubicBezTo>
                    <a:cubicBezTo>
                      <a:pt x="1024" y="1408"/>
                      <a:pt x="1076" y="1402"/>
                      <a:pt x="1131" y="1391"/>
                    </a:cubicBezTo>
                    <a:cubicBezTo>
                      <a:pt x="1921" y="1193"/>
                      <a:pt x="1716" y="1"/>
                      <a:pt x="100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57"/>
              <p:cNvSpPr/>
              <p:nvPr/>
            </p:nvSpPr>
            <p:spPr>
              <a:xfrm>
                <a:off x="2164450" y="1528775"/>
                <a:ext cx="12175" cy="11950"/>
              </a:xfrm>
              <a:custGeom>
                <a:avLst/>
                <a:gdLst/>
                <a:ahLst/>
                <a:cxnLst/>
                <a:rect l="l" t="t" r="r" b="b"/>
                <a:pathLst>
                  <a:path w="487" h="478" extrusionOk="0">
                    <a:moveTo>
                      <a:pt x="282" y="1"/>
                    </a:moveTo>
                    <a:cubicBezTo>
                      <a:pt x="254" y="1"/>
                      <a:pt x="222" y="6"/>
                      <a:pt x="182" y="17"/>
                    </a:cubicBezTo>
                    <a:cubicBezTo>
                      <a:pt x="31" y="47"/>
                      <a:pt x="0" y="169"/>
                      <a:pt x="31" y="260"/>
                    </a:cubicBezTo>
                    <a:cubicBezTo>
                      <a:pt x="85" y="369"/>
                      <a:pt x="115" y="478"/>
                      <a:pt x="251" y="478"/>
                    </a:cubicBezTo>
                    <a:cubicBezTo>
                      <a:pt x="267" y="478"/>
                      <a:pt x="285" y="476"/>
                      <a:pt x="304" y="473"/>
                    </a:cubicBezTo>
                    <a:cubicBezTo>
                      <a:pt x="395" y="412"/>
                      <a:pt x="426" y="382"/>
                      <a:pt x="456" y="382"/>
                    </a:cubicBezTo>
                    <a:cubicBezTo>
                      <a:pt x="486" y="351"/>
                      <a:pt x="486" y="260"/>
                      <a:pt x="456" y="199"/>
                    </a:cubicBezTo>
                    <a:cubicBezTo>
                      <a:pt x="431" y="100"/>
                      <a:pt x="406" y="1"/>
                      <a:pt x="28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57"/>
              <p:cNvSpPr/>
              <p:nvPr/>
            </p:nvSpPr>
            <p:spPr>
              <a:xfrm>
                <a:off x="1428925" y="78900"/>
                <a:ext cx="48750" cy="35200"/>
              </a:xfrm>
              <a:custGeom>
                <a:avLst/>
                <a:gdLst/>
                <a:ahLst/>
                <a:cxnLst/>
                <a:rect l="l" t="t" r="r" b="b"/>
                <a:pathLst>
                  <a:path w="1950" h="1408" extrusionOk="0">
                    <a:moveTo>
                      <a:pt x="976" y="1"/>
                    </a:moveTo>
                    <a:cubicBezTo>
                      <a:pt x="926" y="1"/>
                      <a:pt x="874" y="6"/>
                      <a:pt x="819" y="17"/>
                    </a:cubicBezTo>
                    <a:cubicBezTo>
                      <a:pt x="1" y="215"/>
                      <a:pt x="204" y="1407"/>
                      <a:pt x="942" y="1407"/>
                    </a:cubicBezTo>
                    <a:cubicBezTo>
                      <a:pt x="999" y="1407"/>
                      <a:pt x="1059" y="1400"/>
                      <a:pt x="1123" y="1385"/>
                    </a:cubicBezTo>
                    <a:cubicBezTo>
                      <a:pt x="1949" y="1214"/>
                      <a:pt x="1733" y="1"/>
                      <a:pt x="97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57"/>
              <p:cNvSpPr/>
              <p:nvPr/>
            </p:nvSpPr>
            <p:spPr>
              <a:xfrm>
                <a:off x="1447100" y="90600"/>
                <a:ext cx="12950" cy="11650"/>
              </a:xfrm>
              <a:custGeom>
                <a:avLst/>
                <a:gdLst/>
                <a:ahLst/>
                <a:cxnLst/>
                <a:rect l="l" t="t" r="r" b="b"/>
                <a:pathLst>
                  <a:path w="518" h="466" extrusionOk="0">
                    <a:moveTo>
                      <a:pt x="251" y="0"/>
                    </a:moveTo>
                    <a:cubicBezTo>
                      <a:pt x="239" y="0"/>
                      <a:pt x="226" y="2"/>
                      <a:pt x="213" y="5"/>
                    </a:cubicBezTo>
                    <a:cubicBezTo>
                      <a:pt x="61" y="36"/>
                      <a:pt x="1" y="157"/>
                      <a:pt x="61" y="279"/>
                    </a:cubicBezTo>
                    <a:cubicBezTo>
                      <a:pt x="89" y="360"/>
                      <a:pt x="116" y="466"/>
                      <a:pt x="251" y="466"/>
                    </a:cubicBezTo>
                    <a:cubicBezTo>
                      <a:pt x="267" y="466"/>
                      <a:pt x="285" y="464"/>
                      <a:pt x="305" y="461"/>
                    </a:cubicBezTo>
                    <a:cubicBezTo>
                      <a:pt x="457" y="431"/>
                      <a:pt x="517" y="309"/>
                      <a:pt x="457" y="188"/>
                    </a:cubicBezTo>
                    <a:cubicBezTo>
                      <a:pt x="429" y="106"/>
                      <a:pt x="354" y="0"/>
                      <a:pt x="25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57"/>
              <p:cNvSpPr/>
              <p:nvPr/>
            </p:nvSpPr>
            <p:spPr>
              <a:xfrm>
                <a:off x="467050" y="231650"/>
                <a:ext cx="47875" cy="35325"/>
              </a:xfrm>
              <a:custGeom>
                <a:avLst/>
                <a:gdLst/>
                <a:ahLst/>
                <a:cxnLst/>
                <a:rect l="l" t="t" r="r" b="b"/>
                <a:pathLst>
                  <a:path w="1915" h="1413" extrusionOk="0">
                    <a:moveTo>
                      <a:pt x="965" y="0"/>
                    </a:moveTo>
                    <a:cubicBezTo>
                      <a:pt x="917" y="0"/>
                      <a:pt x="866" y="5"/>
                      <a:pt x="813" y="17"/>
                    </a:cubicBezTo>
                    <a:cubicBezTo>
                      <a:pt x="0" y="185"/>
                      <a:pt x="195" y="1412"/>
                      <a:pt x="921" y="1412"/>
                    </a:cubicBezTo>
                    <a:cubicBezTo>
                      <a:pt x="983" y="1412"/>
                      <a:pt x="1048" y="1404"/>
                      <a:pt x="1117" y="1385"/>
                    </a:cubicBezTo>
                    <a:cubicBezTo>
                      <a:pt x="1915" y="1214"/>
                      <a:pt x="1697" y="0"/>
                      <a:pt x="96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57"/>
              <p:cNvSpPr/>
              <p:nvPr/>
            </p:nvSpPr>
            <p:spPr>
              <a:xfrm>
                <a:off x="485075" y="243325"/>
                <a:ext cx="12175" cy="11700"/>
              </a:xfrm>
              <a:custGeom>
                <a:avLst/>
                <a:gdLst/>
                <a:ahLst/>
                <a:cxnLst/>
                <a:rect l="l" t="t" r="r" b="b"/>
                <a:pathLst>
                  <a:path w="487" h="468" extrusionOk="0">
                    <a:moveTo>
                      <a:pt x="230" y="1"/>
                    </a:moveTo>
                    <a:cubicBezTo>
                      <a:pt x="215" y="1"/>
                      <a:pt x="199" y="2"/>
                      <a:pt x="183" y="6"/>
                    </a:cubicBezTo>
                    <a:cubicBezTo>
                      <a:pt x="31" y="67"/>
                      <a:pt x="1" y="158"/>
                      <a:pt x="31" y="279"/>
                    </a:cubicBezTo>
                    <a:cubicBezTo>
                      <a:pt x="84" y="385"/>
                      <a:pt x="114" y="468"/>
                      <a:pt x="240" y="468"/>
                    </a:cubicBezTo>
                    <a:cubicBezTo>
                      <a:pt x="259" y="468"/>
                      <a:pt x="281" y="466"/>
                      <a:pt x="305" y="462"/>
                    </a:cubicBezTo>
                    <a:cubicBezTo>
                      <a:pt x="396" y="431"/>
                      <a:pt x="426" y="401"/>
                      <a:pt x="457" y="401"/>
                    </a:cubicBezTo>
                    <a:cubicBezTo>
                      <a:pt x="487" y="340"/>
                      <a:pt x="487" y="279"/>
                      <a:pt x="457" y="188"/>
                    </a:cubicBezTo>
                    <a:cubicBezTo>
                      <a:pt x="429"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57"/>
              <p:cNvSpPr/>
              <p:nvPr/>
            </p:nvSpPr>
            <p:spPr>
              <a:xfrm>
                <a:off x="851950" y="-266100"/>
                <a:ext cx="48950" cy="35075"/>
              </a:xfrm>
              <a:custGeom>
                <a:avLst/>
                <a:gdLst/>
                <a:ahLst/>
                <a:cxnLst/>
                <a:rect l="l" t="t" r="r" b="b"/>
                <a:pathLst>
                  <a:path w="1958" h="1403" extrusionOk="0">
                    <a:moveTo>
                      <a:pt x="985" y="1"/>
                    </a:moveTo>
                    <a:cubicBezTo>
                      <a:pt x="935" y="1"/>
                      <a:pt x="882" y="6"/>
                      <a:pt x="827" y="18"/>
                    </a:cubicBezTo>
                    <a:cubicBezTo>
                      <a:pt x="1" y="189"/>
                      <a:pt x="217" y="1402"/>
                      <a:pt x="974" y="1402"/>
                    </a:cubicBezTo>
                    <a:cubicBezTo>
                      <a:pt x="1024" y="1402"/>
                      <a:pt x="1077" y="1397"/>
                      <a:pt x="1131"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57"/>
              <p:cNvSpPr/>
              <p:nvPr/>
            </p:nvSpPr>
            <p:spPr>
              <a:xfrm>
                <a:off x="870350" y="-254400"/>
                <a:ext cx="12925" cy="11700"/>
              </a:xfrm>
              <a:custGeom>
                <a:avLst/>
                <a:gdLst/>
                <a:ahLst/>
                <a:cxnLst/>
                <a:rect l="l" t="t" r="r" b="b"/>
                <a:pathLst>
                  <a:path w="517" h="468" extrusionOk="0">
                    <a:moveTo>
                      <a:pt x="266" y="1"/>
                    </a:moveTo>
                    <a:cubicBezTo>
                      <a:pt x="250" y="1"/>
                      <a:pt x="232" y="2"/>
                      <a:pt x="213" y="6"/>
                    </a:cubicBezTo>
                    <a:cubicBezTo>
                      <a:pt x="61" y="36"/>
                      <a:pt x="0" y="158"/>
                      <a:pt x="61" y="279"/>
                    </a:cubicBezTo>
                    <a:cubicBezTo>
                      <a:pt x="87" y="385"/>
                      <a:pt x="114" y="467"/>
                      <a:pt x="240" y="467"/>
                    </a:cubicBezTo>
                    <a:cubicBezTo>
                      <a:pt x="259" y="467"/>
                      <a:pt x="280" y="466"/>
                      <a:pt x="304" y="462"/>
                    </a:cubicBezTo>
                    <a:cubicBezTo>
                      <a:pt x="395" y="431"/>
                      <a:pt x="426" y="401"/>
                      <a:pt x="487" y="401"/>
                    </a:cubicBezTo>
                    <a:cubicBezTo>
                      <a:pt x="517" y="370"/>
                      <a:pt x="517" y="279"/>
                      <a:pt x="487" y="188"/>
                    </a:cubicBezTo>
                    <a:cubicBezTo>
                      <a:pt x="432" y="107"/>
                      <a:pt x="402" y="1"/>
                      <a:pt x="26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57"/>
              <p:cNvSpPr/>
              <p:nvPr/>
            </p:nvSpPr>
            <p:spPr>
              <a:xfrm>
                <a:off x="2071975" y="-744050"/>
                <a:ext cx="48575" cy="35325"/>
              </a:xfrm>
              <a:custGeom>
                <a:avLst/>
                <a:gdLst/>
                <a:ahLst/>
                <a:cxnLst/>
                <a:rect l="l" t="t" r="r" b="b"/>
                <a:pathLst>
                  <a:path w="1943" h="1413" extrusionOk="0">
                    <a:moveTo>
                      <a:pt x="969" y="0"/>
                    </a:moveTo>
                    <a:cubicBezTo>
                      <a:pt x="919" y="0"/>
                      <a:pt x="866" y="6"/>
                      <a:pt x="812" y="17"/>
                    </a:cubicBezTo>
                    <a:cubicBezTo>
                      <a:pt x="0" y="213"/>
                      <a:pt x="193" y="1413"/>
                      <a:pt x="916" y="1413"/>
                    </a:cubicBezTo>
                    <a:cubicBezTo>
                      <a:pt x="979" y="1413"/>
                      <a:pt x="1045" y="1404"/>
                      <a:pt x="1115" y="1385"/>
                    </a:cubicBezTo>
                    <a:cubicBezTo>
                      <a:pt x="1942" y="1214"/>
                      <a:pt x="1726" y="0"/>
                      <a:pt x="9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57"/>
              <p:cNvSpPr/>
              <p:nvPr/>
            </p:nvSpPr>
            <p:spPr>
              <a:xfrm>
                <a:off x="2090725" y="-732350"/>
                <a:ext cx="12200" cy="11925"/>
              </a:xfrm>
              <a:custGeom>
                <a:avLst/>
                <a:gdLst/>
                <a:ahLst/>
                <a:cxnLst/>
                <a:rect l="l" t="t" r="r" b="b"/>
                <a:pathLst>
                  <a:path w="488" h="477" extrusionOk="0">
                    <a:moveTo>
                      <a:pt x="228" y="0"/>
                    </a:moveTo>
                    <a:cubicBezTo>
                      <a:pt x="214" y="0"/>
                      <a:pt x="199" y="2"/>
                      <a:pt x="183" y="5"/>
                    </a:cubicBezTo>
                    <a:cubicBezTo>
                      <a:pt x="31" y="66"/>
                      <a:pt x="1" y="187"/>
                      <a:pt x="31" y="278"/>
                    </a:cubicBezTo>
                    <a:cubicBezTo>
                      <a:pt x="56" y="378"/>
                      <a:pt x="81" y="477"/>
                      <a:pt x="205" y="477"/>
                    </a:cubicBezTo>
                    <a:cubicBezTo>
                      <a:pt x="233" y="477"/>
                      <a:pt x="266" y="472"/>
                      <a:pt x="305" y="461"/>
                    </a:cubicBezTo>
                    <a:cubicBezTo>
                      <a:pt x="365" y="430"/>
                      <a:pt x="396" y="400"/>
                      <a:pt x="457" y="400"/>
                    </a:cubicBezTo>
                    <a:cubicBezTo>
                      <a:pt x="487" y="370"/>
                      <a:pt x="487" y="278"/>
                      <a:pt x="457" y="218"/>
                    </a:cubicBezTo>
                    <a:cubicBezTo>
                      <a:pt x="402" y="109"/>
                      <a:pt x="348" y="0"/>
                      <a:pt x="22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57"/>
              <p:cNvSpPr/>
              <p:nvPr/>
            </p:nvSpPr>
            <p:spPr>
              <a:xfrm>
                <a:off x="1808100" y="219475"/>
                <a:ext cx="48050" cy="35200"/>
              </a:xfrm>
              <a:custGeom>
                <a:avLst/>
                <a:gdLst/>
                <a:ahLst/>
                <a:cxnLst/>
                <a:rect l="l" t="t" r="r" b="b"/>
                <a:pathLst>
                  <a:path w="1922" h="1408" extrusionOk="0">
                    <a:moveTo>
                      <a:pt x="972" y="1"/>
                    </a:moveTo>
                    <a:cubicBezTo>
                      <a:pt x="923" y="1"/>
                      <a:pt x="872" y="6"/>
                      <a:pt x="819" y="17"/>
                    </a:cubicBezTo>
                    <a:cubicBezTo>
                      <a:pt x="1" y="215"/>
                      <a:pt x="204" y="1408"/>
                      <a:pt x="943" y="1408"/>
                    </a:cubicBezTo>
                    <a:cubicBezTo>
                      <a:pt x="1000" y="1408"/>
                      <a:pt x="1060" y="1401"/>
                      <a:pt x="1123" y="1385"/>
                    </a:cubicBezTo>
                    <a:cubicBezTo>
                      <a:pt x="1921" y="1214"/>
                      <a:pt x="1704" y="1"/>
                      <a:pt x="97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57"/>
              <p:cNvSpPr/>
              <p:nvPr/>
            </p:nvSpPr>
            <p:spPr>
              <a:xfrm>
                <a:off x="1826300" y="231150"/>
                <a:ext cx="12175" cy="11700"/>
              </a:xfrm>
              <a:custGeom>
                <a:avLst/>
                <a:gdLst/>
                <a:ahLst/>
                <a:cxnLst/>
                <a:rect l="l" t="t" r="r" b="b"/>
                <a:pathLst>
                  <a:path w="487" h="468" extrusionOk="0">
                    <a:moveTo>
                      <a:pt x="239" y="1"/>
                    </a:moveTo>
                    <a:cubicBezTo>
                      <a:pt x="221" y="1"/>
                      <a:pt x="202" y="2"/>
                      <a:pt x="182" y="6"/>
                    </a:cubicBezTo>
                    <a:cubicBezTo>
                      <a:pt x="30" y="37"/>
                      <a:pt x="0" y="158"/>
                      <a:pt x="30" y="280"/>
                    </a:cubicBezTo>
                    <a:cubicBezTo>
                      <a:pt x="58" y="361"/>
                      <a:pt x="109" y="467"/>
                      <a:pt x="250" y="467"/>
                    </a:cubicBezTo>
                    <a:cubicBezTo>
                      <a:pt x="266" y="467"/>
                      <a:pt x="284" y="466"/>
                      <a:pt x="304" y="462"/>
                    </a:cubicBezTo>
                    <a:cubicBezTo>
                      <a:pt x="365" y="432"/>
                      <a:pt x="426" y="371"/>
                      <a:pt x="456" y="371"/>
                    </a:cubicBezTo>
                    <a:cubicBezTo>
                      <a:pt x="486" y="341"/>
                      <a:pt x="486" y="280"/>
                      <a:pt x="456" y="189"/>
                    </a:cubicBezTo>
                    <a:cubicBezTo>
                      <a:pt x="430" y="83"/>
                      <a:pt x="357" y="1"/>
                      <a:pt x="2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57"/>
              <p:cNvSpPr/>
              <p:nvPr/>
            </p:nvSpPr>
            <p:spPr>
              <a:xfrm>
                <a:off x="2758575" y="-57875"/>
                <a:ext cx="49675" cy="35050"/>
              </a:xfrm>
              <a:custGeom>
                <a:avLst/>
                <a:gdLst/>
                <a:ahLst/>
                <a:cxnLst/>
                <a:rect l="l" t="t" r="r" b="b"/>
                <a:pathLst>
                  <a:path w="1987" h="1402" extrusionOk="0">
                    <a:moveTo>
                      <a:pt x="1013" y="0"/>
                    </a:moveTo>
                    <a:cubicBezTo>
                      <a:pt x="963" y="0"/>
                      <a:pt x="910" y="6"/>
                      <a:pt x="856" y="17"/>
                    </a:cubicBezTo>
                    <a:cubicBezTo>
                      <a:pt x="1" y="188"/>
                      <a:pt x="241" y="1402"/>
                      <a:pt x="1002" y="1402"/>
                    </a:cubicBezTo>
                    <a:cubicBezTo>
                      <a:pt x="1052" y="1402"/>
                      <a:pt x="1105" y="1396"/>
                      <a:pt x="1160" y="1385"/>
                    </a:cubicBezTo>
                    <a:cubicBezTo>
                      <a:pt x="1986" y="1214"/>
                      <a:pt x="1770"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57"/>
              <p:cNvSpPr/>
              <p:nvPr/>
            </p:nvSpPr>
            <p:spPr>
              <a:xfrm>
                <a:off x="2776925" y="-46200"/>
                <a:ext cx="12925" cy="11675"/>
              </a:xfrm>
              <a:custGeom>
                <a:avLst/>
                <a:gdLst/>
                <a:ahLst/>
                <a:cxnLst/>
                <a:rect l="l" t="t" r="r" b="b"/>
                <a:pathLst>
                  <a:path w="517" h="467" extrusionOk="0">
                    <a:moveTo>
                      <a:pt x="279" y="0"/>
                    </a:moveTo>
                    <a:cubicBezTo>
                      <a:pt x="259" y="0"/>
                      <a:pt x="237" y="2"/>
                      <a:pt x="213" y="6"/>
                    </a:cubicBezTo>
                    <a:cubicBezTo>
                      <a:pt x="61" y="36"/>
                      <a:pt x="0" y="158"/>
                      <a:pt x="61" y="280"/>
                    </a:cubicBezTo>
                    <a:cubicBezTo>
                      <a:pt x="88" y="361"/>
                      <a:pt x="115" y="467"/>
                      <a:pt x="251" y="467"/>
                    </a:cubicBezTo>
                    <a:cubicBezTo>
                      <a:pt x="267" y="467"/>
                      <a:pt x="285" y="465"/>
                      <a:pt x="304" y="462"/>
                    </a:cubicBezTo>
                    <a:cubicBezTo>
                      <a:pt x="395" y="432"/>
                      <a:pt x="426" y="371"/>
                      <a:pt x="456" y="371"/>
                    </a:cubicBezTo>
                    <a:cubicBezTo>
                      <a:pt x="517" y="340"/>
                      <a:pt x="517" y="280"/>
                      <a:pt x="456" y="188"/>
                    </a:cubicBezTo>
                    <a:cubicBezTo>
                      <a:pt x="456" y="83"/>
                      <a:pt x="410" y="0"/>
                      <a:pt x="2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57"/>
              <p:cNvSpPr/>
              <p:nvPr/>
            </p:nvSpPr>
            <p:spPr>
              <a:xfrm>
                <a:off x="2682725" y="-655300"/>
                <a:ext cx="48550" cy="35325"/>
              </a:xfrm>
              <a:custGeom>
                <a:avLst/>
                <a:gdLst/>
                <a:ahLst/>
                <a:cxnLst/>
                <a:rect l="l" t="t" r="r" b="b"/>
                <a:pathLst>
                  <a:path w="1942" h="1413" extrusionOk="0">
                    <a:moveTo>
                      <a:pt x="1000" y="1"/>
                    </a:moveTo>
                    <a:cubicBezTo>
                      <a:pt x="943" y="1"/>
                      <a:pt x="883" y="8"/>
                      <a:pt x="820" y="23"/>
                    </a:cubicBezTo>
                    <a:cubicBezTo>
                      <a:pt x="0" y="193"/>
                      <a:pt x="205" y="1413"/>
                      <a:pt x="946" y="1413"/>
                    </a:cubicBezTo>
                    <a:cubicBezTo>
                      <a:pt x="1002" y="1413"/>
                      <a:pt x="1062" y="1406"/>
                      <a:pt x="1124" y="1391"/>
                    </a:cubicBezTo>
                    <a:cubicBezTo>
                      <a:pt x="1942" y="1193"/>
                      <a:pt x="1739"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57"/>
              <p:cNvSpPr/>
              <p:nvPr/>
            </p:nvSpPr>
            <p:spPr>
              <a:xfrm>
                <a:off x="2700925" y="-643750"/>
                <a:ext cx="12950" cy="11950"/>
              </a:xfrm>
              <a:custGeom>
                <a:avLst/>
                <a:gdLst/>
                <a:ahLst/>
                <a:cxnLst/>
                <a:rect l="l" t="t" r="r" b="b"/>
                <a:pathLst>
                  <a:path w="518" h="478" extrusionOk="0">
                    <a:moveTo>
                      <a:pt x="288" y="1"/>
                    </a:moveTo>
                    <a:cubicBezTo>
                      <a:pt x="266" y="1"/>
                      <a:pt x="241" y="6"/>
                      <a:pt x="213" y="17"/>
                    </a:cubicBezTo>
                    <a:cubicBezTo>
                      <a:pt x="61" y="47"/>
                      <a:pt x="0" y="169"/>
                      <a:pt x="61" y="260"/>
                    </a:cubicBezTo>
                    <a:cubicBezTo>
                      <a:pt x="88" y="369"/>
                      <a:pt x="116" y="478"/>
                      <a:pt x="252" y="478"/>
                    </a:cubicBezTo>
                    <a:cubicBezTo>
                      <a:pt x="268" y="478"/>
                      <a:pt x="285" y="476"/>
                      <a:pt x="304" y="473"/>
                    </a:cubicBezTo>
                    <a:cubicBezTo>
                      <a:pt x="456" y="443"/>
                      <a:pt x="517" y="321"/>
                      <a:pt x="456" y="199"/>
                    </a:cubicBezTo>
                    <a:cubicBezTo>
                      <a:pt x="432" y="100"/>
                      <a:pt x="387" y="1"/>
                      <a:pt x="28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57"/>
              <p:cNvSpPr/>
              <p:nvPr/>
            </p:nvSpPr>
            <p:spPr>
              <a:xfrm>
                <a:off x="2669750" y="442750"/>
                <a:ext cx="47875" cy="35325"/>
              </a:xfrm>
              <a:custGeom>
                <a:avLst/>
                <a:gdLst/>
                <a:ahLst/>
                <a:cxnLst/>
                <a:rect l="l" t="t" r="r" b="b"/>
                <a:pathLst>
                  <a:path w="1915" h="1413" extrusionOk="0">
                    <a:moveTo>
                      <a:pt x="969" y="1"/>
                    </a:moveTo>
                    <a:cubicBezTo>
                      <a:pt x="913" y="1"/>
                      <a:pt x="854" y="8"/>
                      <a:pt x="792" y="23"/>
                    </a:cubicBezTo>
                    <a:cubicBezTo>
                      <a:pt x="0" y="192"/>
                      <a:pt x="207" y="1413"/>
                      <a:pt x="924" y="1413"/>
                    </a:cubicBezTo>
                    <a:cubicBezTo>
                      <a:pt x="978" y="1413"/>
                      <a:pt x="1036" y="1406"/>
                      <a:pt x="1095" y="1391"/>
                    </a:cubicBezTo>
                    <a:cubicBezTo>
                      <a:pt x="1915" y="1221"/>
                      <a:pt x="1710"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57"/>
              <p:cNvSpPr/>
              <p:nvPr/>
            </p:nvSpPr>
            <p:spPr>
              <a:xfrm>
                <a:off x="2688000" y="4543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5" y="476"/>
                      <a:pt x="305" y="473"/>
                    </a:cubicBezTo>
                    <a:cubicBezTo>
                      <a:pt x="365" y="412"/>
                      <a:pt x="426" y="381"/>
                      <a:pt x="457" y="381"/>
                    </a:cubicBezTo>
                    <a:cubicBezTo>
                      <a:pt x="487" y="351"/>
                      <a:pt x="487" y="260"/>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57"/>
              <p:cNvSpPr/>
              <p:nvPr/>
            </p:nvSpPr>
            <p:spPr>
              <a:xfrm>
                <a:off x="3316500" y="1027100"/>
                <a:ext cx="47825" cy="35350"/>
              </a:xfrm>
              <a:custGeom>
                <a:avLst/>
                <a:gdLst/>
                <a:ahLst/>
                <a:cxnLst/>
                <a:rect l="l" t="t" r="r" b="b"/>
                <a:pathLst>
                  <a:path w="1913" h="1414" extrusionOk="0">
                    <a:moveTo>
                      <a:pt x="993" y="1"/>
                    </a:moveTo>
                    <a:cubicBezTo>
                      <a:pt x="938" y="1"/>
                      <a:pt x="880" y="8"/>
                      <a:pt x="819" y="23"/>
                    </a:cubicBezTo>
                    <a:cubicBezTo>
                      <a:pt x="0" y="220"/>
                      <a:pt x="204" y="1413"/>
                      <a:pt x="942" y="1413"/>
                    </a:cubicBezTo>
                    <a:cubicBezTo>
                      <a:pt x="999" y="1413"/>
                      <a:pt x="1059" y="1406"/>
                      <a:pt x="1123" y="1391"/>
                    </a:cubicBezTo>
                    <a:cubicBezTo>
                      <a:pt x="1913" y="1193"/>
                      <a:pt x="1707" y="1"/>
                      <a:pt x="99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57"/>
              <p:cNvSpPr/>
              <p:nvPr/>
            </p:nvSpPr>
            <p:spPr>
              <a:xfrm>
                <a:off x="3334675" y="1038650"/>
                <a:ext cx="12175" cy="11950"/>
              </a:xfrm>
              <a:custGeom>
                <a:avLst/>
                <a:gdLst/>
                <a:ahLst/>
                <a:cxnLst/>
                <a:rect l="l" t="t" r="r" b="b"/>
                <a:pathLst>
                  <a:path w="487" h="478" extrusionOk="0">
                    <a:moveTo>
                      <a:pt x="283" y="1"/>
                    </a:moveTo>
                    <a:cubicBezTo>
                      <a:pt x="255" y="1"/>
                      <a:pt x="222" y="6"/>
                      <a:pt x="183" y="17"/>
                    </a:cubicBezTo>
                    <a:cubicBezTo>
                      <a:pt x="122" y="47"/>
                      <a:pt x="92" y="78"/>
                      <a:pt x="31" y="78"/>
                    </a:cubicBezTo>
                    <a:cubicBezTo>
                      <a:pt x="0" y="108"/>
                      <a:pt x="0" y="199"/>
                      <a:pt x="31" y="260"/>
                    </a:cubicBezTo>
                    <a:cubicBezTo>
                      <a:pt x="85" y="369"/>
                      <a:pt x="115" y="478"/>
                      <a:pt x="252" y="478"/>
                    </a:cubicBezTo>
                    <a:cubicBezTo>
                      <a:pt x="268" y="478"/>
                      <a:pt x="285" y="476"/>
                      <a:pt x="304" y="473"/>
                    </a:cubicBezTo>
                    <a:cubicBezTo>
                      <a:pt x="396" y="412"/>
                      <a:pt x="426" y="382"/>
                      <a:pt x="456" y="382"/>
                    </a:cubicBezTo>
                    <a:cubicBezTo>
                      <a:pt x="487" y="351"/>
                      <a:pt x="487" y="260"/>
                      <a:pt x="456" y="199"/>
                    </a:cubicBezTo>
                    <a:cubicBezTo>
                      <a:pt x="432" y="100"/>
                      <a:pt x="407" y="1"/>
                      <a:pt x="28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57"/>
              <p:cNvSpPr/>
              <p:nvPr/>
            </p:nvSpPr>
            <p:spPr>
              <a:xfrm>
                <a:off x="4005500" y="154125"/>
                <a:ext cx="48975" cy="35050"/>
              </a:xfrm>
              <a:custGeom>
                <a:avLst/>
                <a:gdLst/>
                <a:ahLst/>
                <a:cxnLst/>
                <a:rect l="l" t="t" r="r" b="b"/>
                <a:pathLst>
                  <a:path w="1959" h="1402" extrusionOk="0">
                    <a:moveTo>
                      <a:pt x="985" y="1"/>
                    </a:moveTo>
                    <a:cubicBezTo>
                      <a:pt x="935" y="1"/>
                      <a:pt x="882" y="6"/>
                      <a:pt x="828" y="17"/>
                    </a:cubicBezTo>
                    <a:cubicBezTo>
                      <a:pt x="1" y="188"/>
                      <a:pt x="217" y="1402"/>
                      <a:pt x="974" y="1402"/>
                    </a:cubicBezTo>
                    <a:cubicBezTo>
                      <a:pt x="1024" y="1402"/>
                      <a:pt x="1077" y="1397"/>
                      <a:pt x="1132" y="1385"/>
                    </a:cubicBezTo>
                    <a:cubicBezTo>
                      <a:pt x="1958" y="1214"/>
                      <a:pt x="1742" y="1"/>
                      <a:pt x="98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57"/>
              <p:cNvSpPr/>
              <p:nvPr/>
            </p:nvSpPr>
            <p:spPr>
              <a:xfrm>
                <a:off x="4024650" y="165550"/>
                <a:ext cx="12200" cy="11950"/>
              </a:xfrm>
              <a:custGeom>
                <a:avLst/>
                <a:gdLst/>
                <a:ahLst/>
                <a:cxnLst/>
                <a:rect l="l" t="t" r="r" b="b"/>
                <a:pathLst>
                  <a:path w="488" h="478" extrusionOk="0">
                    <a:moveTo>
                      <a:pt x="269" y="0"/>
                    </a:moveTo>
                    <a:cubicBezTo>
                      <a:pt x="245" y="0"/>
                      <a:pt x="217" y="5"/>
                      <a:pt x="183" y="16"/>
                    </a:cubicBezTo>
                    <a:cubicBezTo>
                      <a:pt x="31" y="47"/>
                      <a:pt x="1" y="168"/>
                      <a:pt x="31" y="260"/>
                    </a:cubicBezTo>
                    <a:cubicBezTo>
                      <a:pt x="58" y="368"/>
                      <a:pt x="86" y="477"/>
                      <a:pt x="243" y="477"/>
                    </a:cubicBezTo>
                    <a:cubicBezTo>
                      <a:pt x="262" y="477"/>
                      <a:pt x="282" y="476"/>
                      <a:pt x="305" y="472"/>
                    </a:cubicBezTo>
                    <a:cubicBezTo>
                      <a:pt x="366" y="412"/>
                      <a:pt x="396" y="381"/>
                      <a:pt x="457" y="381"/>
                    </a:cubicBezTo>
                    <a:cubicBezTo>
                      <a:pt x="487" y="351"/>
                      <a:pt x="487" y="260"/>
                      <a:pt x="457" y="199"/>
                    </a:cubicBezTo>
                    <a:cubicBezTo>
                      <a:pt x="407" y="99"/>
                      <a:pt x="378" y="0"/>
                      <a:pt x="26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57"/>
              <p:cNvSpPr/>
              <p:nvPr/>
            </p:nvSpPr>
            <p:spPr>
              <a:xfrm>
                <a:off x="3421950" y="-433275"/>
                <a:ext cx="48975" cy="35075"/>
              </a:xfrm>
              <a:custGeom>
                <a:avLst/>
                <a:gdLst/>
                <a:ahLst/>
                <a:cxnLst/>
                <a:rect l="l" t="t" r="r" b="b"/>
                <a:pathLst>
                  <a:path w="1959" h="1403" extrusionOk="0">
                    <a:moveTo>
                      <a:pt x="1008" y="1"/>
                    </a:moveTo>
                    <a:cubicBezTo>
                      <a:pt x="960" y="1"/>
                      <a:pt x="909" y="6"/>
                      <a:pt x="856" y="18"/>
                    </a:cubicBezTo>
                    <a:cubicBezTo>
                      <a:pt x="1" y="189"/>
                      <a:pt x="215" y="1402"/>
                      <a:pt x="997" y="1402"/>
                    </a:cubicBezTo>
                    <a:cubicBezTo>
                      <a:pt x="1049" y="1402"/>
                      <a:pt x="1103" y="1397"/>
                      <a:pt x="1160" y="1385"/>
                    </a:cubicBezTo>
                    <a:cubicBezTo>
                      <a:pt x="1958" y="1214"/>
                      <a:pt x="1741"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57"/>
              <p:cNvSpPr/>
              <p:nvPr/>
            </p:nvSpPr>
            <p:spPr>
              <a:xfrm>
                <a:off x="3440300" y="-421575"/>
                <a:ext cx="12175" cy="11700"/>
              </a:xfrm>
              <a:custGeom>
                <a:avLst/>
                <a:gdLst/>
                <a:ahLst/>
                <a:cxnLst/>
                <a:rect l="l" t="t" r="r" b="b"/>
                <a:pathLst>
                  <a:path w="487" h="468" extrusionOk="0">
                    <a:moveTo>
                      <a:pt x="237" y="1"/>
                    </a:moveTo>
                    <a:cubicBezTo>
                      <a:pt x="220" y="1"/>
                      <a:pt x="202" y="2"/>
                      <a:pt x="183" y="6"/>
                    </a:cubicBezTo>
                    <a:cubicBezTo>
                      <a:pt x="31" y="36"/>
                      <a:pt x="0" y="158"/>
                      <a:pt x="31" y="279"/>
                    </a:cubicBezTo>
                    <a:cubicBezTo>
                      <a:pt x="57" y="385"/>
                      <a:pt x="107" y="467"/>
                      <a:pt x="239" y="467"/>
                    </a:cubicBezTo>
                    <a:cubicBezTo>
                      <a:pt x="259" y="467"/>
                      <a:pt x="280" y="466"/>
                      <a:pt x="304" y="462"/>
                    </a:cubicBezTo>
                    <a:cubicBezTo>
                      <a:pt x="456" y="431"/>
                      <a:pt x="487" y="310"/>
                      <a:pt x="456" y="188"/>
                    </a:cubicBezTo>
                    <a:cubicBezTo>
                      <a:pt x="429" y="107"/>
                      <a:pt x="378"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57"/>
              <p:cNvSpPr/>
              <p:nvPr/>
            </p:nvSpPr>
            <p:spPr>
              <a:xfrm>
                <a:off x="4144575" y="690625"/>
                <a:ext cx="48250" cy="35050"/>
              </a:xfrm>
              <a:custGeom>
                <a:avLst/>
                <a:gdLst/>
                <a:ahLst/>
                <a:cxnLst/>
                <a:rect l="l" t="t" r="r" b="b"/>
                <a:pathLst>
                  <a:path w="1930" h="1402" extrusionOk="0">
                    <a:moveTo>
                      <a:pt x="979" y="0"/>
                    </a:moveTo>
                    <a:cubicBezTo>
                      <a:pt x="931" y="0"/>
                      <a:pt x="880" y="5"/>
                      <a:pt x="827" y="17"/>
                    </a:cubicBezTo>
                    <a:cubicBezTo>
                      <a:pt x="0" y="188"/>
                      <a:pt x="216" y="1401"/>
                      <a:pt x="973" y="1401"/>
                    </a:cubicBezTo>
                    <a:cubicBezTo>
                      <a:pt x="1023" y="1401"/>
                      <a:pt x="1076" y="1396"/>
                      <a:pt x="1131" y="1385"/>
                    </a:cubicBezTo>
                    <a:cubicBezTo>
                      <a:pt x="1929" y="1213"/>
                      <a:pt x="1711" y="0"/>
                      <a:pt x="97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57"/>
              <p:cNvSpPr/>
              <p:nvPr/>
            </p:nvSpPr>
            <p:spPr>
              <a:xfrm>
                <a:off x="4162950" y="702300"/>
                <a:ext cx="12200" cy="11700"/>
              </a:xfrm>
              <a:custGeom>
                <a:avLst/>
                <a:gdLst/>
                <a:ahLst/>
                <a:cxnLst/>
                <a:rect l="l" t="t" r="r" b="b"/>
                <a:pathLst>
                  <a:path w="488" h="468" extrusionOk="0">
                    <a:moveTo>
                      <a:pt x="230" y="1"/>
                    </a:moveTo>
                    <a:cubicBezTo>
                      <a:pt x="215" y="1"/>
                      <a:pt x="199" y="2"/>
                      <a:pt x="183" y="6"/>
                    </a:cubicBezTo>
                    <a:cubicBezTo>
                      <a:pt x="31" y="36"/>
                      <a:pt x="1" y="158"/>
                      <a:pt x="31" y="279"/>
                    </a:cubicBezTo>
                    <a:cubicBezTo>
                      <a:pt x="84" y="385"/>
                      <a:pt x="114" y="467"/>
                      <a:pt x="240" y="467"/>
                    </a:cubicBezTo>
                    <a:cubicBezTo>
                      <a:pt x="259" y="467"/>
                      <a:pt x="281" y="466"/>
                      <a:pt x="305" y="462"/>
                    </a:cubicBezTo>
                    <a:cubicBezTo>
                      <a:pt x="396" y="431"/>
                      <a:pt x="426" y="401"/>
                      <a:pt x="457" y="401"/>
                    </a:cubicBezTo>
                    <a:cubicBezTo>
                      <a:pt x="487" y="340"/>
                      <a:pt x="487" y="279"/>
                      <a:pt x="457" y="188"/>
                    </a:cubicBezTo>
                    <a:cubicBezTo>
                      <a:pt x="430" y="107"/>
                      <a:pt x="354" y="1"/>
                      <a:pt x="2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57"/>
              <p:cNvSpPr/>
              <p:nvPr/>
            </p:nvSpPr>
            <p:spPr>
              <a:xfrm>
                <a:off x="4757800" y="1357650"/>
                <a:ext cx="48750" cy="35200"/>
              </a:xfrm>
              <a:custGeom>
                <a:avLst/>
                <a:gdLst/>
                <a:ahLst/>
                <a:cxnLst/>
                <a:rect l="l" t="t" r="r" b="b"/>
                <a:pathLst>
                  <a:path w="1950" h="1408" extrusionOk="0">
                    <a:moveTo>
                      <a:pt x="1008" y="1"/>
                    </a:moveTo>
                    <a:cubicBezTo>
                      <a:pt x="951" y="1"/>
                      <a:pt x="891" y="8"/>
                      <a:pt x="827" y="23"/>
                    </a:cubicBezTo>
                    <a:cubicBezTo>
                      <a:pt x="1" y="194"/>
                      <a:pt x="217" y="1408"/>
                      <a:pt x="974" y="1408"/>
                    </a:cubicBezTo>
                    <a:cubicBezTo>
                      <a:pt x="1024" y="1408"/>
                      <a:pt x="1076" y="1402"/>
                      <a:pt x="1131" y="1391"/>
                    </a:cubicBezTo>
                    <a:cubicBezTo>
                      <a:pt x="1950" y="1193"/>
                      <a:pt x="1746" y="1"/>
                      <a:pt x="100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57"/>
              <p:cNvSpPr/>
              <p:nvPr/>
            </p:nvSpPr>
            <p:spPr>
              <a:xfrm>
                <a:off x="4776950" y="1369200"/>
                <a:ext cx="12175" cy="11950"/>
              </a:xfrm>
              <a:custGeom>
                <a:avLst/>
                <a:gdLst/>
                <a:ahLst/>
                <a:cxnLst/>
                <a:rect l="l" t="t" r="r" b="b"/>
                <a:pathLst>
                  <a:path w="487" h="478" extrusionOk="0">
                    <a:moveTo>
                      <a:pt x="258" y="1"/>
                    </a:moveTo>
                    <a:cubicBezTo>
                      <a:pt x="236" y="1"/>
                      <a:pt x="211" y="6"/>
                      <a:pt x="183" y="17"/>
                    </a:cubicBezTo>
                    <a:cubicBezTo>
                      <a:pt x="31" y="47"/>
                      <a:pt x="1" y="169"/>
                      <a:pt x="31" y="260"/>
                    </a:cubicBezTo>
                    <a:cubicBezTo>
                      <a:pt x="58" y="369"/>
                      <a:pt x="85" y="478"/>
                      <a:pt x="243" y="478"/>
                    </a:cubicBezTo>
                    <a:cubicBezTo>
                      <a:pt x="262" y="478"/>
                      <a:pt x="282" y="476"/>
                      <a:pt x="304" y="473"/>
                    </a:cubicBezTo>
                    <a:cubicBezTo>
                      <a:pt x="456" y="412"/>
                      <a:pt x="487" y="321"/>
                      <a:pt x="456" y="199"/>
                    </a:cubicBezTo>
                    <a:cubicBezTo>
                      <a:pt x="407" y="100"/>
                      <a:pt x="357" y="1"/>
                      <a:pt x="2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57"/>
              <p:cNvSpPr/>
              <p:nvPr/>
            </p:nvSpPr>
            <p:spPr>
              <a:xfrm>
                <a:off x="5551950" y="100800"/>
                <a:ext cx="49475" cy="35200"/>
              </a:xfrm>
              <a:custGeom>
                <a:avLst/>
                <a:gdLst/>
                <a:ahLst/>
                <a:cxnLst/>
                <a:rect l="l" t="t" r="r" b="b"/>
                <a:pathLst>
                  <a:path w="1979" h="1408" extrusionOk="0">
                    <a:moveTo>
                      <a:pt x="1033" y="1"/>
                    </a:moveTo>
                    <a:cubicBezTo>
                      <a:pt x="976" y="1"/>
                      <a:pt x="917" y="8"/>
                      <a:pt x="855" y="23"/>
                    </a:cubicBezTo>
                    <a:cubicBezTo>
                      <a:pt x="0" y="194"/>
                      <a:pt x="268" y="1407"/>
                      <a:pt x="1006" y="1407"/>
                    </a:cubicBezTo>
                    <a:cubicBezTo>
                      <a:pt x="1055" y="1407"/>
                      <a:pt x="1106" y="1402"/>
                      <a:pt x="1159" y="1391"/>
                    </a:cubicBezTo>
                    <a:cubicBezTo>
                      <a:pt x="1979" y="1221"/>
                      <a:pt x="1774" y="1"/>
                      <a:pt x="103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57"/>
              <p:cNvSpPr/>
              <p:nvPr/>
            </p:nvSpPr>
            <p:spPr>
              <a:xfrm>
                <a:off x="5571050" y="112600"/>
                <a:ext cx="12175" cy="11700"/>
              </a:xfrm>
              <a:custGeom>
                <a:avLst/>
                <a:gdLst/>
                <a:ahLst/>
                <a:cxnLst/>
                <a:rect l="l" t="t" r="r" b="b"/>
                <a:pathLst>
                  <a:path w="487" h="468" extrusionOk="0">
                    <a:moveTo>
                      <a:pt x="250" y="1"/>
                    </a:moveTo>
                    <a:cubicBezTo>
                      <a:pt x="229" y="1"/>
                      <a:pt x="206" y="3"/>
                      <a:pt x="182" y="7"/>
                    </a:cubicBezTo>
                    <a:cubicBezTo>
                      <a:pt x="30" y="37"/>
                      <a:pt x="0" y="159"/>
                      <a:pt x="30" y="250"/>
                    </a:cubicBezTo>
                    <a:cubicBezTo>
                      <a:pt x="58" y="359"/>
                      <a:pt x="85" y="467"/>
                      <a:pt x="243" y="467"/>
                    </a:cubicBezTo>
                    <a:cubicBezTo>
                      <a:pt x="261" y="467"/>
                      <a:pt x="282" y="466"/>
                      <a:pt x="304" y="463"/>
                    </a:cubicBezTo>
                    <a:cubicBezTo>
                      <a:pt x="365" y="402"/>
                      <a:pt x="395" y="371"/>
                      <a:pt x="456" y="371"/>
                    </a:cubicBezTo>
                    <a:cubicBezTo>
                      <a:pt x="486" y="341"/>
                      <a:pt x="486" y="250"/>
                      <a:pt x="456" y="189"/>
                    </a:cubicBezTo>
                    <a:cubicBezTo>
                      <a:pt x="456" y="83"/>
                      <a:pt x="387" y="1"/>
                      <a:pt x="25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57"/>
              <p:cNvSpPr/>
              <p:nvPr/>
            </p:nvSpPr>
            <p:spPr>
              <a:xfrm>
                <a:off x="4992125" y="81800"/>
                <a:ext cx="49250" cy="35350"/>
              </a:xfrm>
              <a:custGeom>
                <a:avLst/>
                <a:gdLst/>
                <a:ahLst/>
                <a:cxnLst/>
                <a:rect l="l" t="t" r="r" b="b"/>
                <a:pathLst>
                  <a:path w="1970" h="1414" extrusionOk="0">
                    <a:moveTo>
                      <a:pt x="1024" y="1"/>
                    </a:moveTo>
                    <a:cubicBezTo>
                      <a:pt x="968" y="1"/>
                      <a:pt x="909" y="8"/>
                      <a:pt x="847" y="23"/>
                    </a:cubicBezTo>
                    <a:cubicBezTo>
                      <a:pt x="0" y="220"/>
                      <a:pt x="228" y="1413"/>
                      <a:pt x="969" y="1413"/>
                    </a:cubicBezTo>
                    <a:cubicBezTo>
                      <a:pt x="1027" y="1413"/>
                      <a:pt x="1087" y="1406"/>
                      <a:pt x="1151" y="1391"/>
                    </a:cubicBezTo>
                    <a:cubicBezTo>
                      <a:pt x="1970" y="1221"/>
                      <a:pt x="1765" y="1"/>
                      <a:pt x="102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57"/>
              <p:cNvSpPr/>
              <p:nvPr/>
            </p:nvSpPr>
            <p:spPr>
              <a:xfrm>
                <a:off x="5010250" y="93600"/>
                <a:ext cx="12175" cy="11700"/>
              </a:xfrm>
              <a:custGeom>
                <a:avLst/>
                <a:gdLst/>
                <a:ahLst/>
                <a:cxnLst/>
                <a:rect l="l" t="t" r="r" b="b"/>
                <a:pathLst>
                  <a:path w="487" h="468" extrusionOk="0">
                    <a:moveTo>
                      <a:pt x="259" y="1"/>
                    </a:moveTo>
                    <a:cubicBezTo>
                      <a:pt x="236" y="1"/>
                      <a:pt x="210" y="3"/>
                      <a:pt x="182" y="7"/>
                    </a:cubicBezTo>
                    <a:cubicBezTo>
                      <a:pt x="30" y="37"/>
                      <a:pt x="0" y="159"/>
                      <a:pt x="30" y="250"/>
                    </a:cubicBezTo>
                    <a:cubicBezTo>
                      <a:pt x="85" y="359"/>
                      <a:pt x="115" y="467"/>
                      <a:pt x="251" y="467"/>
                    </a:cubicBezTo>
                    <a:cubicBezTo>
                      <a:pt x="267" y="467"/>
                      <a:pt x="285" y="466"/>
                      <a:pt x="304" y="463"/>
                    </a:cubicBezTo>
                    <a:cubicBezTo>
                      <a:pt x="395" y="402"/>
                      <a:pt x="426" y="372"/>
                      <a:pt x="456" y="372"/>
                    </a:cubicBezTo>
                    <a:cubicBezTo>
                      <a:pt x="486" y="341"/>
                      <a:pt x="486" y="250"/>
                      <a:pt x="456" y="189"/>
                    </a:cubicBezTo>
                    <a:cubicBezTo>
                      <a:pt x="456" y="84"/>
                      <a:pt x="410"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57"/>
              <p:cNvSpPr/>
              <p:nvPr/>
            </p:nvSpPr>
            <p:spPr>
              <a:xfrm>
                <a:off x="5708425" y="-594500"/>
                <a:ext cx="48750" cy="35200"/>
              </a:xfrm>
              <a:custGeom>
                <a:avLst/>
                <a:gdLst/>
                <a:ahLst/>
                <a:cxnLst/>
                <a:rect l="l" t="t" r="r" b="b"/>
                <a:pathLst>
                  <a:path w="1950" h="1408" extrusionOk="0">
                    <a:moveTo>
                      <a:pt x="1008" y="0"/>
                    </a:moveTo>
                    <a:cubicBezTo>
                      <a:pt x="951" y="0"/>
                      <a:pt x="891" y="8"/>
                      <a:pt x="827" y="23"/>
                    </a:cubicBezTo>
                    <a:cubicBezTo>
                      <a:pt x="1" y="194"/>
                      <a:pt x="243" y="1407"/>
                      <a:pt x="979" y="1407"/>
                    </a:cubicBezTo>
                    <a:cubicBezTo>
                      <a:pt x="1027" y="1407"/>
                      <a:pt x="1078" y="1402"/>
                      <a:pt x="1131" y="1391"/>
                    </a:cubicBezTo>
                    <a:cubicBezTo>
                      <a:pt x="1950" y="1193"/>
                      <a:pt x="1746" y="0"/>
                      <a:pt x="100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57"/>
              <p:cNvSpPr/>
              <p:nvPr/>
            </p:nvSpPr>
            <p:spPr>
              <a:xfrm>
                <a:off x="5727575" y="-582950"/>
                <a:ext cx="12175" cy="11950"/>
              </a:xfrm>
              <a:custGeom>
                <a:avLst/>
                <a:gdLst/>
                <a:ahLst/>
                <a:cxnLst/>
                <a:rect l="l" t="t" r="r" b="b"/>
                <a:pathLst>
                  <a:path w="487" h="478" extrusionOk="0">
                    <a:moveTo>
                      <a:pt x="260" y="1"/>
                    </a:moveTo>
                    <a:cubicBezTo>
                      <a:pt x="237" y="1"/>
                      <a:pt x="211" y="6"/>
                      <a:pt x="183" y="17"/>
                    </a:cubicBezTo>
                    <a:cubicBezTo>
                      <a:pt x="92" y="47"/>
                      <a:pt x="61" y="78"/>
                      <a:pt x="31" y="78"/>
                    </a:cubicBezTo>
                    <a:cubicBezTo>
                      <a:pt x="1" y="108"/>
                      <a:pt x="1" y="199"/>
                      <a:pt x="31" y="260"/>
                    </a:cubicBezTo>
                    <a:cubicBezTo>
                      <a:pt x="58" y="369"/>
                      <a:pt x="110" y="477"/>
                      <a:pt x="251" y="477"/>
                    </a:cubicBezTo>
                    <a:cubicBezTo>
                      <a:pt x="267" y="477"/>
                      <a:pt x="285" y="476"/>
                      <a:pt x="305" y="473"/>
                    </a:cubicBezTo>
                    <a:cubicBezTo>
                      <a:pt x="365" y="412"/>
                      <a:pt x="426" y="381"/>
                      <a:pt x="456" y="381"/>
                    </a:cubicBezTo>
                    <a:cubicBezTo>
                      <a:pt x="487" y="351"/>
                      <a:pt x="487" y="260"/>
                      <a:pt x="456" y="199"/>
                    </a:cubicBezTo>
                    <a:cubicBezTo>
                      <a:pt x="432" y="100"/>
                      <a:pt x="366" y="1"/>
                      <a:pt x="26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57"/>
              <p:cNvSpPr/>
              <p:nvPr/>
            </p:nvSpPr>
            <p:spPr>
              <a:xfrm>
                <a:off x="6318625" y="-407425"/>
                <a:ext cx="48950" cy="35050"/>
              </a:xfrm>
              <a:custGeom>
                <a:avLst/>
                <a:gdLst/>
                <a:ahLst/>
                <a:cxnLst/>
                <a:rect l="l" t="t" r="r" b="b"/>
                <a:pathLst>
                  <a:path w="1958" h="1402" extrusionOk="0">
                    <a:moveTo>
                      <a:pt x="980" y="0"/>
                    </a:moveTo>
                    <a:cubicBezTo>
                      <a:pt x="931" y="0"/>
                      <a:pt x="880" y="6"/>
                      <a:pt x="827" y="17"/>
                    </a:cubicBezTo>
                    <a:cubicBezTo>
                      <a:pt x="0" y="188"/>
                      <a:pt x="216" y="1402"/>
                      <a:pt x="973" y="1402"/>
                    </a:cubicBezTo>
                    <a:cubicBezTo>
                      <a:pt x="1024" y="1402"/>
                      <a:pt x="1076" y="1396"/>
                      <a:pt x="1131" y="1385"/>
                    </a:cubicBezTo>
                    <a:cubicBezTo>
                      <a:pt x="1958" y="1214"/>
                      <a:pt x="1715" y="0"/>
                      <a:pt x="9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57"/>
              <p:cNvSpPr/>
              <p:nvPr/>
            </p:nvSpPr>
            <p:spPr>
              <a:xfrm>
                <a:off x="6337000" y="-395750"/>
                <a:ext cx="12950" cy="11675"/>
              </a:xfrm>
              <a:custGeom>
                <a:avLst/>
                <a:gdLst/>
                <a:ahLst/>
                <a:cxnLst/>
                <a:rect l="l" t="t" r="r" b="b"/>
                <a:pathLst>
                  <a:path w="518" h="467" extrusionOk="0">
                    <a:moveTo>
                      <a:pt x="278" y="0"/>
                    </a:moveTo>
                    <a:cubicBezTo>
                      <a:pt x="259" y="0"/>
                      <a:pt x="238" y="2"/>
                      <a:pt x="214" y="6"/>
                    </a:cubicBezTo>
                    <a:cubicBezTo>
                      <a:pt x="122" y="36"/>
                      <a:pt x="92" y="67"/>
                      <a:pt x="62" y="67"/>
                    </a:cubicBezTo>
                    <a:cubicBezTo>
                      <a:pt x="1" y="128"/>
                      <a:pt x="1" y="188"/>
                      <a:pt x="62" y="280"/>
                    </a:cubicBezTo>
                    <a:cubicBezTo>
                      <a:pt x="89" y="361"/>
                      <a:pt x="116" y="467"/>
                      <a:pt x="251" y="467"/>
                    </a:cubicBezTo>
                    <a:cubicBezTo>
                      <a:pt x="268" y="467"/>
                      <a:pt x="285" y="465"/>
                      <a:pt x="305" y="462"/>
                    </a:cubicBezTo>
                    <a:cubicBezTo>
                      <a:pt x="396" y="432"/>
                      <a:pt x="426" y="371"/>
                      <a:pt x="457" y="371"/>
                    </a:cubicBezTo>
                    <a:cubicBezTo>
                      <a:pt x="518" y="340"/>
                      <a:pt x="518" y="280"/>
                      <a:pt x="457" y="188"/>
                    </a:cubicBezTo>
                    <a:cubicBezTo>
                      <a:pt x="430" y="83"/>
                      <a:pt x="404" y="0"/>
                      <a:pt x="27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57"/>
              <p:cNvSpPr/>
              <p:nvPr/>
            </p:nvSpPr>
            <p:spPr>
              <a:xfrm>
                <a:off x="6866150" y="-570050"/>
                <a:ext cx="48550" cy="35375"/>
              </a:xfrm>
              <a:custGeom>
                <a:avLst/>
                <a:gdLst/>
                <a:ahLst/>
                <a:cxnLst/>
                <a:rect l="l" t="t" r="r" b="b"/>
                <a:pathLst>
                  <a:path w="1942" h="1415" extrusionOk="0">
                    <a:moveTo>
                      <a:pt x="969" y="1"/>
                    </a:moveTo>
                    <a:cubicBezTo>
                      <a:pt x="919" y="1"/>
                      <a:pt x="866" y="6"/>
                      <a:pt x="811" y="17"/>
                    </a:cubicBezTo>
                    <a:cubicBezTo>
                      <a:pt x="1" y="241"/>
                      <a:pt x="192" y="1414"/>
                      <a:pt x="912" y="1414"/>
                    </a:cubicBezTo>
                    <a:cubicBezTo>
                      <a:pt x="976" y="1414"/>
                      <a:pt x="1044" y="1405"/>
                      <a:pt x="1115" y="1385"/>
                    </a:cubicBezTo>
                    <a:cubicBezTo>
                      <a:pt x="1942" y="1214"/>
                      <a:pt x="1726" y="1"/>
                      <a:pt x="9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57"/>
              <p:cNvSpPr/>
              <p:nvPr/>
            </p:nvSpPr>
            <p:spPr>
              <a:xfrm>
                <a:off x="6884125" y="-558350"/>
                <a:ext cx="12950" cy="11700"/>
              </a:xfrm>
              <a:custGeom>
                <a:avLst/>
                <a:gdLst/>
                <a:ahLst/>
                <a:cxnLst/>
                <a:rect l="l" t="t" r="r" b="b"/>
                <a:pathLst>
                  <a:path w="518" h="468" extrusionOk="0">
                    <a:moveTo>
                      <a:pt x="259" y="1"/>
                    </a:moveTo>
                    <a:cubicBezTo>
                      <a:pt x="245" y="1"/>
                      <a:pt x="230" y="2"/>
                      <a:pt x="214" y="5"/>
                    </a:cubicBezTo>
                    <a:cubicBezTo>
                      <a:pt x="122" y="36"/>
                      <a:pt x="92" y="97"/>
                      <a:pt x="62" y="97"/>
                    </a:cubicBezTo>
                    <a:cubicBezTo>
                      <a:pt x="1" y="127"/>
                      <a:pt x="1" y="188"/>
                      <a:pt x="62" y="279"/>
                    </a:cubicBezTo>
                    <a:cubicBezTo>
                      <a:pt x="88" y="385"/>
                      <a:pt x="114" y="467"/>
                      <a:pt x="240" y="467"/>
                    </a:cubicBezTo>
                    <a:cubicBezTo>
                      <a:pt x="259" y="467"/>
                      <a:pt x="281" y="465"/>
                      <a:pt x="305" y="461"/>
                    </a:cubicBezTo>
                    <a:cubicBezTo>
                      <a:pt x="396" y="431"/>
                      <a:pt x="426" y="401"/>
                      <a:pt x="457" y="401"/>
                    </a:cubicBezTo>
                    <a:cubicBezTo>
                      <a:pt x="518" y="340"/>
                      <a:pt x="518" y="279"/>
                      <a:pt x="457" y="188"/>
                    </a:cubicBezTo>
                    <a:cubicBezTo>
                      <a:pt x="430" y="106"/>
                      <a:pt x="378" y="1"/>
                      <a:pt x="2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57"/>
              <p:cNvSpPr/>
              <p:nvPr/>
            </p:nvSpPr>
            <p:spPr>
              <a:xfrm>
                <a:off x="7434100" y="-171850"/>
                <a:ext cx="48250" cy="35050"/>
              </a:xfrm>
              <a:custGeom>
                <a:avLst/>
                <a:gdLst/>
                <a:ahLst/>
                <a:cxnLst/>
                <a:rect l="l" t="t" r="r" b="b"/>
                <a:pathLst>
                  <a:path w="1930" h="1402" extrusionOk="0">
                    <a:moveTo>
                      <a:pt x="956" y="0"/>
                    </a:moveTo>
                    <a:cubicBezTo>
                      <a:pt x="906" y="0"/>
                      <a:pt x="853" y="5"/>
                      <a:pt x="799" y="17"/>
                    </a:cubicBezTo>
                    <a:cubicBezTo>
                      <a:pt x="1" y="188"/>
                      <a:pt x="218" y="1401"/>
                      <a:pt x="950" y="1401"/>
                    </a:cubicBezTo>
                    <a:cubicBezTo>
                      <a:pt x="999" y="1401"/>
                      <a:pt x="1050" y="1396"/>
                      <a:pt x="1103" y="1385"/>
                    </a:cubicBezTo>
                    <a:cubicBezTo>
                      <a:pt x="1929" y="1214"/>
                      <a:pt x="1713" y="0"/>
                      <a:pt x="95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57"/>
              <p:cNvSpPr/>
              <p:nvPr/>
            </p:nvSpPr>
            <p:spPr>
              <a:xfrm>
                <a:off x="7452525" y="-160200"/>
                <a:ext cx="12200" cy="11700"/>
              </a:xfrm>
              <a:custGeom>
                <a:avLst/>
                <a:gdLst/>
                <a:ahLst/>
                <a:cxnLst/>
                <a:rect l="l" t="t" r="r" b="b"/>
                <a:pathLst>
                  <a:path w="488" h="468" extrusionOk="0">
                    <a:moveTo>
                      <a:pt x="249" y="1"/>
                    </a:moveTo>
                    <a:cubicBezTo>
                      <a:pt x="229" y="1"/>
                      <a:pt x="207" y="3"/>
                      <a:pt x="183" y="7"/>
                    </a:cubicBezTo>
                    <a:cubicBezTo>
                      <a:pt x="31" y="37"/>
                      <a:pt x="1" y="159"/>
                      <a:pt x="31" y="280"/>
                    </a:cubicBezTo>
                    <a:cubicBezTo>
                      <a:pt x="58" y="362"/>
                      <a:pt x="110" y="467"/>
                      <a:pt x="250" y="467"/>
                    </a:cubicBezTo>
                    <a:cubicBezTo>
                      <a:pt x="267" y="467"/>
                      <a:pt x="285" y="466"/>
                      <a:pt x="305" y="463"/>
                    </a:cubicBezTo>
                    <a:cubicBezTo>
                      <a:pt x="366" y="432"/>
                      <a:pt x="426" y="371"/>
                      <a:pt x="457" y="371"/>
                    </a:cubicBezTo>
                    <a:cubicBezTo>
                      <a:pt x="487" y="341"/>
                      <a:pt x="487" y="280"/>
                      <a:pt x="457" y="189"/>
                    </a:cubicBezTo>
                    <a:cubicBezTo>
                      <a:pt x="430" y="83"/>
                      <a:pt x="381" y="1"/>
                      <a:pt x="2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57"/>
              <p:cNvSpPr/>
              <p:nvPr/>
            </p:nvSpPr>
            <p:spPr>
              <a:xfrm>
                <a:off x="7147875" y="479975"/>
                <a:ext cx="48525" cy="34575"/>
              </a:xfrm>
              <a:custGeom>
                <a:avLst/>
                <a:gdLst/>
                <a:ahLst/>
                <a:cxnLst/>
                <a:rect l="l" t="t" r="r" b="b"/>
                <a:pathLst>
                  <a:path w="1941" h="1383" extrusionOk="0">
                    <a:moveTo>
                      <a:pt x="1000" y="1"/>
                    </a:moveTo>
                    <a:cubicBezTo>
                      <a:pt x="942" y="1"/>
                      <a:pt x="882" y="8"/>
                      <a:pt x="819" y="23"/>
                    </a:cubicBezTo>
                    <a:cubicBezTo>
                      <a:pt x="1" y="192"/>
                      <a:pt x="204" y="1383"/>
                      <a:pt x="942" y="1383"/>
                    </a:cubicBezTo>
                    <a:cubicBezTo>
                      <a:pt x="999" y="1383"/>
                      <a:pt x="1059" y="1376"/>
                      <a:pt x="1123" y="1361"/>
                    </a:cubicBezTo>
                    <a:cubicBezTo>
                      <a:pt x="1941" y="1191"/>
                      <a:pt x="1738" y="1"/>
                      <a:pt x="100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57"/>
              <p:cNvSpPr/>
              <p:nvPr/>
            </p:nvSpPr>
            <p:spPr>
              <a:xfrm>
                <a:off x="7166825" y="491525"/>
                <a:ext cx="12175" cy="11950"/>
              </a:xfrm>
              <a:custGeom>
                <a:avLst/>
                <a:gdLst/>
                <a:ahLst/>
                <a:cxnLst/>
                <a:rect l="l" t="t" r="r" b="b"/>
                <a:pathLst>
                  <a:path w="487" h="478" extrusionOk="0">
                    <a:moveTo>
                      <a:pt x="269" y="1"/>
                    </a:moveTo>
                    <a:cubicBezTo>
                      <a:pt x="244" y="1"/>
                      <a:pt x="216" y="6"/>
                      <a:pt x="182" y="17"/>
                    </a:cubicBezTo>
                    <a:cubicBezTo>
                      <a:pt x="30" y="47"/>
                      <a:pt x="0" y="169"/>
                      <a:pt x="30" y="260"/>
                    </a:cubicBezTo>
                    <a:cubicBezTo>
                      <a:pt x="58" y="369"/>
                      <a:pt x="85" y="478"/>
                      <a:pt x="242" y="478"/>
                    </a:cubicBezTo>
                    <a:cubicBezTo>
                      <a:pt x="261" y="478"/>
                      <a:pt x="282" y="476"/>
                      <a:pt x="304" y="473"/>
                    </a:cubicBezTo>
                    <a:cubicBezTo>
                      <a:pt x="365" y="412"/>
                      <a:pt x="395" y="382"/>
                      <a:pt x="456" y="382"/>
                    </a:cubicBezTo>
                    <a:cubicBezTo>
                      <a:pt x="486" y="351"/>
                      <a:pt x="486" y="260"/>
                      <a:pt x="456" y="199"/>
                    </a:cubicBezTo>
                    <a:cubicBezTo>
                      <a:pt x="406" y="100"/>
                      <a:pt x="377" y="1"/>
                      <a:pt x="26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57"/>
              <p:cNvSpPr/>
              <p:nvPr/>
            </p:nvSpPr>
            <p:spPr>
              <a:xfrm>
                <a:off x="41900" y="209600"/>
                <a:ext cx="48250" cy="35825"/>
              </a:xfrm>
              <a:custGeom>
                <a:avLst/>
                <a:gdLst/>
                <a:ahLst/>
                <a:cxnLst/>
                <a:rect l="l" t="t" r="r" b="b"/>
                <a:pathLst>
                  <a:path w="1930" h="1433" extrusionOk="0">
                    <a:moveTo>
                      <a:pt x="980" y="1"/>
                    </a:moveTo>
                    <a:cubicBezTo>
                      <a:pt x="931" y="1"/>
                      <a:pt x="881" y="6"/>
                      <a:pt x="828" y="17"/>
                    </a:cubicBezTo>
                    <a:cubicBezTo>
                      <a:pt x="1" y="217"/>
                      <a:pt x="217" y="1432"/>
                      <a:pt x="974" y="1432"/>
                    </a:cubicBezTo>
                    <a:cubicBezTo>
                      <a:pt x="1024" y="1432"/>
                      <a:pt x="1077" y="1427"/>
                      <a:pt x="1132" y="1416"/>
                    </a:cubicBezTo>
                    <a:cubicBezTo>
                      <a:pt x="1930" y="1216"/>
                      <a:pt x="1712" y="1"/>
                      <a:pt x="98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57"/>
              <p:cNvSpPr/>
              <p:nvPr/>
            </p:nvSpPr>
            <p:spPr>
              <a:xfrm>
                <a:off x="60300" y="221300"/>
                <a:ext cx="12950" cy="11950"/>
              </a:xfrm>
              <a:custGeom>
                <a:avLst/>
                <a:gdLst/>
                <a:ahLst/>
                <a:cxnLst/>
                <a:rect l="l" t="t" r="r" b="b"/>
                <a:pathLst>
                  <a:path w="518" h="478" extrusionOk="0">
                    <a:moveTo>
                      <a:pt x="244" y="1"/>
                    </a:moveTo>
                    <a:cubicBezTo>
                      <a:pt x="226" y="1"/>
                      <a:pt x="205" y="2"/>
                      <a:pt x="183" y="5"/>
                    </a:cubicBezTo>
                    <a:cubicBezTo>
                      <a:pt x="61" y="66"/>
                      <a:pt x="0" y="157"/>
                      <a:pt x="61" y="279"/>
                    </a:cubicBezTo>
                    <a:cubicBezTo>
                      <a:pt x="86" y="378"/>
                      <a:pt x="111" y="477"/>
                      <a:pt x="218" y="477"/>
                    </a:cubicBezTo>
                    <a:cubicBezTo>
                      <a:pt x="243" y="477"/>
                      <a:pt x="271" y="472"/>
                      <a:pt x="304" y="461"/>
                    </a:cubicBezTo>
                    <a:cubicBezTo>
                      <a:pt x="396" y="431"/>
                      <a:pt x="426" y="400"/>
                      <a:pt x="456" y="400"/>
                    </a:cubicBezTo>
                    <a:cubicBezTo>
                      <a:pt x="517" y="370"/>
                      <a:pt x="517" y="279"/>
                      <a:pt x="456" y="218"/>
                    </a:cubicBezTo>
                    <a:cubicBezTo>
                      <a:pt x="429" y="109"/>
                      <a:pt x="402" y="1"/>
                      <a:pt x="24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57"/>
              <p:cNvSpPr/>
              <p:nvPr/>
            </p:nvSpPr>
            <p:spPr>
              <a:xfrm>
                <a:off x="-1218000" y="-649825"/>
                <a:ext cx="48975" cy="35050"/>
              </a:xfrm>
              <a:custGeom>
                <a:avLst/>
                <a:gdLst/>
                <a:ahLst/>
                <a:cxnLst/>
                <a:rect l="l" t="t" r="r" b="b"/>
                <a:pathLst>
                  <a:path w="1959" h="1402" extrusionOk="0">
                    <a:moveTo>
                      <a:pt x="985" y="0"/>
                    </a:moveTo>
                    <a:cubicBezTo>
                      <a:pt x="935" y="0"/>
                      <a:pt x="882" y="6"/>
                      <a:pt x="828" y="17"/>
                    </a:cubicBezTo>
                    <a:cubicBezTo>
                      <a:pt x="1" y="188"/>
                      <a:pt x="217" y="1401"/>
                      <a:pt x="974" y="1401"/>
                    </a:cubicBezTo>
                    <a:cubicBezTo>
                      <a:pt x="1024" y="1401"/>
                      <a:pt x="1077" y="1396"/>
                      <a:pt x="1131" y="1385"/>
                    </a:cubicBezTo>
                    <a:cubicBezTo>
                      <a:pt x="1958" y="1214"/>
                      <a:pt x="1742" y="0"/>
                      <a:pt x="9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57"/>
              <p:cNvSpPr/>
              <p:nvPr/>
            </p:nvSpPr>
            <p:spPr>
              <a:xfrm>
                <a:off x="-1198850" y="-638125"/>
                <a:ext cx="12200" cy="11675"/>
              </a:xfrm>
              <a:custGeom>
                <a:avLst/>
                <a:gdLst/>
                <a:ahLst/>
                <a:cxnLst/>
                <a:rect l="l" t="t" r="r" b="b"/>
                <a:pathLst>
                  <a:path w="488" h="467" extrusionOk="0">
                    <a:moveTo>
                      <a:pt x="230" y="0"/>
                    </a:moveTo>
                    <a:cubicBezTo>
                      <a:pt x="215" y="0"/>
                      <a:pt x="199" y="2"/>
                      <a:pt x="183" y="5"/>
                    </a:cubicBezTo>
                    <a:cubicBezTo>
                      <a:pt x="31" y="35"/>
                      <a:pt x="1" y="157"/>
                      <a:pt x="31" y="278"/>
                    </a:cubicBezTo>
                    <a:cubicBezTo>
                      <a:pt x="58" y="384"/>
                      <a:pt x="84" y="467"/>
                      <a:pt x="230" y="467"/>
                    </a:cubicBezTo>
                    <a:cubicBezTo>
                      <a:pt x="252" y="467"/>
                      <a:pt x="277" y="465"/>
                      <a:pt x="305" y="461"/>
                    </a:cubicBezTo>
                    <a:cubicBezTo>
                      <a:pt x="365" y="430"/>
                      <a:pt x="396" y="400"/>
                      <a:pt x="457" y="400"/>
                    </a:cubicBezTo>
                    <a:cubicBezTo>
                      <a:pt x="487" y="339"/>
                      <a:pt x="487" y="278"/>
                      <a:pt x="457" y="187"/>
                    </a:cubicBezTo>
                    <a:cubicBezTo>
                      <a:pt x="430" y="106"/>
                      <a:pt x="354" y="0"/>
                      <a:pt x="2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57"/>
              <p:cNvSpPr/>
              <p:nvPr/>
            </p:nvSpPr>
            <p:spPr>
              <a:xfrm>
                <a:off x="-1554275" y="-296475"/>
                <a:ext cx="47850" cy="35350"/>
              </a:xfrm>
              <a:custGeom>
                <a:avLst/>
                <a:gdLst/>
                <a:ahLst/>
                <a:cxnLst/>
                <a:rect l="l" t="t" r="r" b="b"/>
                <a:pathLst>
                  <a:path w="1914" h="1414" extrusionOk="0">
                    <a:moveTo>
                      <a:pt x="941" y="0"/>
                    </a:moveTo>
                    <a:cubicBezTo>
                      <a:pt x="890" y="0"/>
                      <a:pt x="838" y="6"/>
                      <a:pt x="783" y="17"/>
                    </a:cubicBezTo>
                    <a:cubicBezTo>
                      <a:pt x="1" y="240"/>
                      <a:pt x="194" y="1414"/>
                      <a:pt x="891" y="1414"/>
                    </a:cubicBezTo>
                    <a:cubicBezTo>
                      <a:pt x="952" y="1414"/>
                      <a:pt x="1018" y="1404"/>
                      <a:pt x="1087" y="1385"/>
                    </a:cubicBezTo>
                    <a:cubicBezTo>
                      <a:pt x="1913" y="1214"/>
                      <a:pt x="1698" y="0"/>
                      <a:pt x="9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57"/>
              <p:cNvSpPr/>
              <p:nvPr/>
            </p:nvSpPr>
            <p:spPr>
              <a:xfrm>
                <a:off x="-1536225" y="-284775"/>
                <a:ext cx="12175" cy="11675"/>
              </a:xfrm>
              <a:custGeom>
                <a:avLst/>
                <a:gdLst/>
                <a:ahLst/>
                <a:cxnLst/>
                <a:rect l="l" t="t" r="r" b="b"/>
                <a:pathLst>
                  <a:path w="487" h="467" extrusionOk="0">
                    <a:moveTo>
                      <a:pt x="222" y="1"/>
                    </a:moveTo>
                    <a:cubicBezTo>
                      <a:pt x="209" y="1"/>
                      <a:pt x="196" y="2"/>
                      <a:pt x="182" y="5"/>
                    </a:cubicBezTo>
                    <a:cubicBezTo>
                      <a:pt x="30" y="35"/>
                      <a:pt x="0" y="157"/>
                      <a:pt x="30" y="278"/>
                    </a:cubicBezTo>
                    <a:cubicBezTo>
                      <a:pt x="57" y="384"/>
                      <a:pt x="106" y="467"/>
                      <a:pt x="238" y="467"/>
                    </a:cubicBezTo>
                    <a:cubicBezTo>
                      <a:pt x="258" y="467"/>
                      <a:pt x="280" y="465"/>
                      <a:pt x="304" y="461"/>
                    </a:cubicBezTo>
                    <a:cubicBezTo>
                      <a:pt x="365" y="430"/>
                      <a:pt x="426" y="400"/>
                      <a:pt x="456" y="400"/>
                    </a:cubicBezTo>
                    <a:cubicBezTo>
                      <a:pt x="486" y="370"/>
                      <a:pt x="486" y="278"/>
                      <a:pt x="456" y="187"/>
                    </a:cubicBezTo>
                    <a:cubicBezTo>
                      <a:pt x="428" y="132"/>
                      <a:pt x="350" y="1"/>
                      <a:pt x="22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57"/>
              <p:cNvSpPr/>
              <p:nvPr/>
            </p:nvSpPr>
            <p:spPr>
              <a:xfrm>
                <a:off x="-1211675" y="337275"/>
                <a:ext cx="49475" cy="35175"/>
              </a:xfrm>
              <a:custGeom>
                <a:avLst/>
                <a:gdLst/>
                <a:ahLst/>
                <a:cxnLst/>
                <a:rect l="l" t="t" r="r" b="b"/>
                <a:pathLst>
                  <a:path w="1979" h="1407" extrusionOk="0">
                    <a:moveTo>
                      <a:pt x="1006" y="0"/>
                    </a:moveTo>
                    <a:cubicBezTo>
                      <a:pt x="956" y="0"/>
                      <a:pt x="903" y="5"/>
                      <a:pt x="848" y="17"/>
                    </a:cubicBezTo>
                    <a:cubicBezTo>
                      <a:pt x="0" y="186"/>
                      <a:pt x="230" y="1407"/>
                      <a:pt x="974" y="1407"/>
                    </a:cubicBezTo>
                    <a:cubicBezTo>
                      <a:pt x="1031" y="1407"/>
                      <a:pt x="1090" y="1400"/>
                      <a:pt x="1152" y="1385"/>
                    </a:cubicBezTo>
                    <a:cubicBezTo>
                      <a:pt x="1979" y="1214"/>
                      <a:pt x="1763" y="0"/>
                      <a:pt x="100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57"/>
              <p:cNvSpPr/>
              <p:nvPr/>
            </p:nvSpPr>
            <p:spPr>
              <a:xfrm>
                <a:off x="-1193525" y="348925"/>
                <a:ext cx="12175" cy="11700"/>
              </a:xfrm>
              <a:custGeom>
                <a:avLst/>
                <a:gdLst/>
                <a:ahLst/>
                <a:cxnLst/>
                <a:rect l="l" t="t" r="r" b="b"/>
                <a:pathLst>
                  <a:path w="487" h="468" extrusionOk="0">
                    <a:moveTo>
                      <a:pt x="279" y="1"/>
                    </a:moveTo>
                    <a:cubicBezTo>
                      <a:pt x="259" y="1"/>
                      <a:pt x="237" y="3"/>
                      <a:pt x="213" y="7"/>
                    </a:cubicBezTo>
                    <a:cubicBezTo>
                      <a:pt x="31" y="37"/>
                      <a:pt x="0" y="159"/>
                      <a:pt x="31" y="280"/>
                    </a:cubicBezTo>
                    <a:cubicBezTo>
                      <a:pt x="85" y="362"/>
                      <a:pt x="115" y="467"/>
                      <a:pt x="251" y="467"/>
                    </a:cubicBezTo>
                    <a:cubicBezTo>
                      <a:pt x="267" y="467"/>
                      <a:pt x="285" y="466"/>
                      <a:pt x="304" y="463"/>
                    </a:cubicBezTo>
                    <a:cubicBezTo>
                      <a:pt x="396" y="432"/>
                      <a:pt x="426" y="371"/>
                      <a:pt x="456" y="371"/>
                    </a:cubicBezTo>
                    <a:cubicBezTo>
                      <a:pt x="487" y="341"/>
                      <a:pt x="487" y="280"/>
                      <a:pt x="456" y="189"/>
                    </a:cubicBezTo>
                    <a:cubicBezTo>
                      <a:pt x="456" y="83"/>
                      <a:pt x="411" y="1"/>
                      <a:pt x="27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57"/>
              <p:cNvSpPr/>
              <p:nvPr/>
            </p:nvSpPr>
            <p:spPr>
              <a:xfrm>
                <a:off x="1698650" y="2695050"/>
                <a:ext cx="48575" cy="35350"/>
              </a:xfrm>
              <a:custGeom>
                <a:avLst/>
                <a:gdLst/>
                <a:ahLst/>
                <a:cxnLst/>
                <a:rect l="l" t="t" r="r" b="b"/>
                <a:pathLst>
                  <a:path w="1943" h="1414" extrusionOk="0">
                    <a:moveTo>
                      <a:pt x="1001" y="1"/>
                    </a:moveTo>
                    <a:cubicBezTo>
                      <a:pt x="944" y="1"/>
                      <a:pt x="883" y="8"/>
                      <a:pt x="820" y="23"/>
                    </a:cubicBezTo>
                    <a:cubicBezTo>
                      <a:pt x="1" y="193"/>
                      <a:pt x="206" y="1413"/>
                      <a:pt x="947" y="1413"/>
                    </a:cubicBezTo>
                    <a:cubicBezTo>
                      <a:pt x="1003" y="1413"/>
                      <a:pt x="1062" y="1406"/>
                      <a:pt x="1124" y="1391"/>
                    </a:cubicBezTo>
                    <a:cubicBezTo>
                      <a:pt x="1942" y="1194"/>
                      <a:pt x="1739" y="1"/>
                      <a:pt x="100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57"/>
              <p:cNvSpPr/>
              <p:nvPr/>
            </p:nvSpPr>
            <p:spPr>
              <a:xfrm>
                <a:off x="1716875" y="2706625"/>
                <a:ext cx="12175" cy="11925"/>
              </a:xfrm>
              <a:custGeom>
                <a:avLst/>
                <a:gdLst/>
                <a:ahLst/>
                <a:cxnLst/>
                <a:rect l="l" t="t" r="r" b="b"/>
                <a:pathLst>
                  <a:path w="487" h="477" extrusionOk="0">
                    <a:moveTo>
                      <a:pt x="282" y="0"/>
                    </a:moveTo>
                    <a:cubicBezTo>
                      <a:pt x="254" y="0"/>
                      <a:pt x="221" y="5"/>
                      <a:pt x="182" y="16"/>
                    </a:cubicBezTo>
                    <a:cubicBezTo>
                      <a:pt x="30" y="47"/>
                      <a:pt x="0" y="168"/>
                      <a:pt x="30" y="259"/>
                    </a:cubicBezTo>
                    <a:cubicBezTo>
                      <a:pt x="85" y="368"/>
                      <a:pt x="115" y="477"/>
                      <a:pt x="251" y="477"/>
                    </a:cubicBezTo>
                    <a:cubicBezTo>
                      <a:pt x="267" y="477"/>
                      <a:pt x="285" y="475"/>
                      <a:pt x="304" y="472"/>
                    </a:cubicBezTo>
                    <a:cubicBezTo>
                      <a:pt x="395" y="411"/>
                      <a:pt x="426" y="381"/>
                      <a:pt x="456" y="381"/>
                    </a:cubicBezTo>
                    <a:cubicBezTo>
                      <a:pt x="486" y="351"/>
                      <a:pt x="486" y="259"/>
                      <a:pt x="456" y="199"/>
                    </a:cubicBezTo>
                    <a:cubicBezTo>
                      <a:pt x="431" y="99"/>
                      <a:pt x="406" y="0"/>
                      <a:pt x="28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57"/>
              <p:cNvSpPr/>
              <p:nvPr/>
            </p:nvSpPr>
            <p:spPr>
              <a:xfrm>
                <a:off x="1167350" y="3494600"/>
                <a:ext cx="49675" cy="35050"/>
              </a:xfrm>
              <a:custGeom>
                <a:avLst/>
                <a:gdLst/>
                <a:ahLst/>
                <a:cxnLst/>
                <a:rect l="l" t="t" r="r" b="b"/>
                <a:pathLst>
                  <a:path w="1987" h="1402" extrusionOk="0">
                    <a:moveTo>
                      <a:pt x="1014" y="1"/>
                    </a:moveTo>
                    <a:cubicBezTo>
                      <a:pt x="964" y="1"/>
                      <a:pt x="911" y="6"/>
                      <a:pt x="856" y="17"/>
                    </a:cubicBezTo>
                    <a:cubicBezTo>
                      <a:pt x="1" y="188"/>
                      <a:pt x="268" y="1402"/>
                      <a:pt x="1007" y="1402"/>
                    </a:cubicBezTo>
                    <a:cubicBezTo>
                      <a:pt x="1056" y="1402"/>
                      <a:pt x="1107" y="1397"/>
                      <a:pt x="1160" y="1385"/>
                    </a:cubicBezTo>
                    <a:cubicBezTo>
                      <a:pt x="1987" y="1214"/>
                      <a:pt x="1771" y="1"/>
                      <a:pt x="101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57"/>
              <p:cNvSpPr/>
              <p:nvPr/>
            </p:nvSpPr>
            <p:spPr>
              <a:xfrm>
                <a:off x="1186450" y="3506300"/>
                <a:ext cx="12200" cy="11700"/>
              </a:xfrm>
              <a:custGeom>
                <a:avLst/>
                <a:gdLst/>
                <a:ahLst/>
                <a:cxnLst/>
                <a:rect l="l" t="t" r="r" b="b"/>
                <a:pathLst>
                  <a:path w="488" h="468" extrusionOk="0">
                    <a:moveTo>
                      <a:pt x="237" y="1"/>
                    </a:moveTo>
                    <a:cubicBezTo>
                      <a:pt x="220" y="1"/>
                      <a:pt x="203" y="2"/>
                      <a:pt x="183" y="5"/>
                    </a:cubicBezTo>
                    <a:cubicBezTo>
                      <a:pt x="92" y="36"/>
                      <a:pt x="62" y="97"/>
                      <a:pt x="31" y="97"/>
                    </a:cubicBezTo>
                    <a:cubicBezTo>
                      <a:pt x="1" y="127"/>
                      <a:pt x="1" y="188"/>
                      <a:pt x="31" y="279"/>
                    </a:cubicBezTo>
                    <a:cubicBezTo>
                      <a:pt x="58" y="384"/>
                      <a:pt x="84" y="467"/>
                      <a:pt x="230" y="467"/>
                    </a:cubicBezTo>
                    <a:cubicBezTo>
                      <a:pt x="252" y="467"/>
                      <a:pt x="277" y="465"/>
                      <a:pt x="305" y="461"/>
                    </a:cubicBezTo>
                    <a:cubicBezTo>
                      <a:pt x="366" y="431"/>
                      <a:pt x="396" y="400"/>
                      <a:pt x="457" y="400"/>
                    </a:cubicBezTo>
                    <a:cubicBezTo>
                      <a:pt x="487" y="340"/>
                      <a:pt x="487" y="279"/>
                      <a:pt x="457" y="188"/>
                    </a:cubicBezTo>
                    <a:cubicBezTo>
                      <a:pt x="402" y="106"/>
                      <a:pt x="372" y="1"/>
                      <a:pt x="23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57"/>
              <p:cNvSpPr/>
              <p:nvPr/>
            </p:nvSpPr>
            <p:spPr>
              <a:xfrm>
                <a:off x="1245300" y="4110125"/>
                <a:ext cx="48525" cy="35350"/>
              </a:xfrm>
              <a:custGeom>
                <a:avLst/>
                <a:gdLst/>
                <a:ahLst/>
                <a:cxnLst/>
                <a:rect l="l" t="t" r="r" b="b"/>
                <a:pathLst>
                  <a:path w="1941" h="1414" extrusionOk="0">
                    <a:moveTo>
                      <a:pt x="991" y="0"/>
                    </a:moveTo>
                    <a:cubicBezTo>
                      <a:pt x="942" y="0"/>
                      <a:pt x="891" y="5"/>
                      <a:pt x="838" y="17"/>
                    </a:cubicBezTo>
                    <a:cubicBezTo>
                      <a:pt x="0" y="240"/>
                      <a:pt x="215" y="1413"/>
                      <a:pt x="939" y="1413"/>
                    </a:cubicBezTo>
                    <a:cubicBezTo>
                      <a:pt x="1003" y="1413"/>
                      <a:pt x="1071" y="1404"/>
                      <a:pt x="1142" y="1385"/>
                    </a:cubicBezTo>
                    <a:cubicBezTo>
                      <a:pt x="1940" y="1214"/>
                      <a:pt x="1723" y="0"/>
                      <a:pt x="9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57"/>
              <p:cNvSpPr/>
              <p:nvPr/>
            </p:nvSpPr>
            <p:spPr>
              <a:xfrm>
                <a:off x="1263200" y="4121800"/>
                <a:ext cx="12200" cy="11700"/>
              </a:xfrm>
              <a:custGeom>
                <a:avLst/>
                <a:gdLst/>
                <a:ahLst/>
                <a:cxnLst/>
                <a:rect l="l" t="t" r="r" b="b"/>
                <a:pathLst>
                  <a:path w="488" h="468" extrusionOk="0">
                    <a:moveTo>
                      <a:pt x="238" y="1"/>
                    </a:moveTo>
                    <a:cubicBezTo>
                      <a:pt x="221" y="1"/>
                      <a:pt x="203" y="2"/>
                      <a:pt x="183" y="6"/>
                    </a:cubicBezTo>
                    <a:cubicBezTo>
                      <a:pt x="31" y="36"/>
                      <a:pt x="1" y="158"/>
                      <a:pt x="31" y="279"/>
                    </a:cubicBezTo>
                    <a:cubicBezTo>
                      <a:pt x="58" y="385"/>
                      <a:pt x="107" y="468"/>
                      <a:pt x="239" y="468"/>
                    </a:cubicBezTo>
                    <a:cubicBezTo>
                      <a:pt x="259" y="468"/>
                      <a:pt x="281" y="466"/>
                      <a:pt x="305" y="462"/>
                    </a:cubicBezTo>
                    <a:cubicBezTo>
                      <a:pt x="366" y="431"/>
                      <a:pt x="426" y="401"/>
                      <a:pt x="457" y="401"/>
                    </a:cubicBezTo>
                    <a:cubicBezTo>
                      <a:pt x="487" y="340"/>
                      <a:pt x="487" y="279"/>
                      <a:pt x="457" y="188"/>
                    </a:cubicBezTo>
                    <a:cubicBezTo>
                      <a:pt x="430" y="107"/>
                      <a:pt x="378" y="1"/>
                      <a:pt x="23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57"/>
              <p:cNvSpPr/>
              <p:nvPr/>
            </p:nvSpPr>
            <p:spPr>
              <a:xfrm>
                <a:off x="416500" y="4683825"/>
                <a:ext cx="48225" cy="35050"/>
              </a:xfrm>
              <a:custGeom>
                <a:avLst/>
                <a:gdLst/>
                <a:ahLst/>
                <a:cxnLst/>
                <a:rect l="l" t="t" r="r" b="b"/>
                <a:pathLst>
                  <a:path w="1929" h="1402" extrusionOk="0">
                    <a:moveTo>
                      <a:pt x="956" y="1"/>
                    </a:moveTo>
                    <a:cubicBezTo>
                      <a:pt x="906" y="1"/>
                      <a:pt x="853" y="6"/>
                      <a:pt x="798" y="17"/>
                    </a:cubicBezTo>
                    <a:cubicBezTo>
                      <a:pt x="0" y="188"/>
                      <a:pt x="191" y="1402"/>
                      <a:pt x="945" y="1402"/>
                    </a:cubicBezTo>
                    <a:cubicBezTo>
                      <a:pt x="995" y="1402"/>
                      <a:pt x="1047" y="1397"/>
                      <a:pt x="1102" y="1385"/>
                    </a:cubicBezTo>
                    <a:cubicBezTo>
                      <a:pt x="1929" y="1214"/>
                      <a:pt x="1713" y="1"/>
                      <a:pt x="95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57"/>
              <p:cNvSpPr/>
              <p:nvPr/>
            </p:nvSpPr>
            <p:spPr>
              <a:xfrm>
                <a:off x="434925" y="4695525"/>
                <a:ext cx="12175" cy="11700"/>
              </a:xfrm>
              <a:custGeom>
                <a:avLst/>
                <a:gdLst/>
                <a:ahLst/>
                <a:cxnLst/>
                <a:rect l="l" t="t" r="r" b="b"/>
                <a:pathLst>
                  <a:path w="487" h="468" extrusionOk="0">
                    <a:moveTo>
                      <a:pt x="229" y="1"/>
                    </a:moveTo>
                    <a:cubicBezTo>
                      <a:pt x="215" y="1"/>
                      <a:pt x="199" y="2"/>
                      <a:pt x="183" y="5"/>
                    </a:cubicBezTo>
                    <a:cubicBezTo>
                      <a:pt x="31" y="36"/>
                      <a:pt x="0" y="157"/>
                      <a:pt x="31" y="279"/>
                    </a:cubicBezTo>
                    <a:cubicBezTo>
                      <a:pt x="57" y="385"/>
                      <a:pt x="107" y="467"/>
                      <a:pt x="239" y="467"/>
                    </a:cubicBezTo>
                    <a:cubicBezTo>
                      <a:pt x="259" y="467"/>
                      <a:pt x="280" y="465"/>
                      <a:pt x="304" y="461"/>
                    </a:cubicBezTo>
                    <a:cubicBezTo>
                      <a:pt x="365" y="431"/>
                      <a:pt x="426" y="401"/>
                      <a:pt x="456" y="401"/>
                    </a:cubicBezTo>
                    <a:cubicBezTo>
                      <a:pt x="487" y="340"/>
                      <a:pt x="487" y="279"/>
                      <a:pt x="456" y="188"/>
                    </a:cubicBezTo>
                    <a:cubicBezTo>
                      <a:pt x="429" y="106"/>
                      <a:pt x="354" y="1"/>
                      <a:pt x="22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57"/>
              <p:cNvSpPr/>
              <p:nvPr/>
            </p:nvSpPr>
            <p:spPr>
              <a:xfrm>
                <a:off x="472425" y="3696725"/>
                <a:ext cx="48550" cy="35375"/>
              </a:xfrm>
              <a:custGeom>
                <a:avLst/>
                <a:gdLst/>
                <a:ahLst/>
                <a:cxnLst/>
                <a:rect l="l" t="t" r="r" b="b"/>
                <a:pathLst>
                  <a:path w="1942" h="1415" extrusionOk="0">
                    <a:moveTo>
                      <a:pt x="968" y="1"/>
                    </a:moveTo>
                    <a:cubicBezTo>
                      <a:pt x="918" y="1"/>
                      <a:pt x="865" y="6"/>
                      <a:pt x="811" y="18"/>
                    </a:cubicBezTo>
                    <a:cubicBezTo>
                      <a:pt x="1" y="241"/>
                      <a:pt x="192" y="1414"/>
                      <a:pt x="912" y="1414"/>
                    </a:cubicBezTo>
                    <a:cubicBezTo>
                      <a:pt x="975" y="1414"/>
                      <a:pt x="1043" y="1405"/>
                      <a:pt x="1115" y="1385"/>
                    </a:cubicBezTo>
                    <a:cubicBezTo>
                      <a:pt x="1941" y="1214"/>
                      <a:pt x="1725" y="1"/>
                      <a:pt x="9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57"/>
              <p:cNvSpPr/>
              <p:nvPr/>
            </p:nvSpPr>
            <p:spPr>
              <a:xfrm>
                <a:off x="491150" y="3709675"/>
                <a:ext cx="12200" cy="11925"/>
              </a:xfrm>
              <a:custGeom>
                <a:avLst/>
                <a:gdLst/>
                <a:ahLst/>
                <a:cxnLst/>
                <a:rect l="l" t="t" r="r" b="b"/>
                <a:pathLst>
                  <a:path w="488" h="477" extrusionOk="0">
                    <a:moveTo>
                      <a:pt x="258" y="0"/>
                    </a:moveTo>
                    <a:cubicBezTo>
                      <a:pt x="236" y="0"/>
                      <a:pt x="211" y="5"/>
                      <a:pt x="183" y="16"/>
                    </a:cubicBezTo>
                    <a:cubicBezTo>
                      <a:pt x="31" y="47"/>
                      <a:pt x="1" y="168"/>
                      <a:pt x="31" y="260"/>
                    </a:cubicBezTo>
                    <a:cubicBezTo>
                      <a:pt x="58" y="368"/>
                      <a:pt x="86" y="477"/>
                      <a:pt x="243" y="477"/>
                    </a:cubicBezTo>
                    <a:cubicBezTo>
                      <a:pt x="262" y="477"/>
                      <a:pt x="282" y="475"/>
                      <a:pt x="305" y="472"/>
                    </a:cubicBezTo>
                    <a:cubicBezTo>
                      <a:pt x="457" y="411"/>
                      <a:pt x="487" y="320"/>
                      <a:pt x="457" y="199"/>
                    </a:cubicBezTo>
                    <a:cubicBezTo>
                      <a:pt x="407" y="99"/>
                      <a:pt x="357" y="0"/>
                      <a:pt x="2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57"/>
              <p:cNvSpPr/>
              <p:nvPr/>
            </p:nvSpPr>
            <p:spPr>
              <a:xfrm>
                <a:off x="2548800" y="1391850"/>
                <a:ext cx="48025" cy="35200"/>
              </a:xfrm>
              <a:custGeom>
                <a:avLst/>
                <a:gdLst/>
                <a:ahLst/>
                <a:cxnLst/>
                <a:rect l="l" t="t" r="r" b="b"/>
                <a:pathLst>
                  <a:path w="1921" h="1408" extrusionOk="0">
                    <a:moveTo>
                      <a:pt x="1002" y="0"/>
                    </a:moveTo>
                    <a:cubicBezTo>
                      <a:pt x="946" y="0"/>
                      <a:pt x="888" y="8"/>
                      <a:pt x="827" y="23"/>
                    </a:cubicBezTo>
                    <a:cubicBezTo>
                      <a:pt x="0" y="194"/>
                      <a:pt x="216" y="1407"/>
                      <a:pt x="973" y="1407"/>
                    </a:cubicBezTo>
                    <a:cubicBezTo>
                      <a:pt x="1023" y="1407"/>
                      <a:pt x="1076" y="1402"/>
                      <a:pt x="1131" y="1391"/>
                    </a:cubicBezTo>
                    <a:cubicBezTo>
                      <a:pt x="1921" y="1193"/>
                      <a:pt x="171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57"/>
              <p:cNvSpPr/>
              <p:nvPr/>
            </p:nvSpPr>
            <p:spPr>
              <a:xfrm>
                <a:off x="2567175" y="1403400"/>
                <a:ext cx="12200" cy="11950"/>
              </a:xfrm>
              <a:custGeom>
                <a:avLst/>
                <a:gdLst/>
                <a:ahLst/>
                <a:cxnLst/>
                <a:rect l="l" t="t" r="r" b="b"/>
                <a:pathLst>
                  <a:path w="488" h="478" extrusionOk="0">
                    <a:moveTo>
                      <a:pt x="261" y="1"/>
                    </a:moveTo>
                    <a:cubicBezTo>
                      <a:pt x="237" y="1"/>
                      <a:pt x="211" y="6"/>
                      <a:pt x="183" y="17"/>
                    </a:cubicBezTo>
                    <a:cubicBezTo>
                      <a:pt x="31" y="47"/>
                      <a:pt x="1" y="169"/>
                      <a:pt x="31" y="260"/>
                    </a:cubicBezTo>
                    <a:cubicBezTo>
                      <a:pt x="58" y="369"/>
                      <a:pt x="110" y="477"/>
                      <a:pt x="251" y="477"/>
                    </a:cubicBezTo>
                    <a:cubicBezTo>
                      <a:pt x="268" y="477"/>
                      <a:pt x="286" y="476"/>
                      <a:pt x="305" y="473"/>
                    </a:cubicBezTo>
                    <a:cubicBezTo>
                      <a:pt x="457" y="412"/>
                      <a:pt x="487" y="321"/>
                      <a:pt x="457" y="199"/>
                    </a:cubicBezTo>
                    <a:cubicBezTo>
                      <a:pt x="432" y="100"/>
                      <a:pt x="367" y="1"/>
                      <a:pt x="2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57"/>
              <p:cNvSpPr/>
              <p:nvPr/>
            </p:nvSpPr>
            <p:spPr>
              <a:xfrm>
                <a:off x="-546600" y="-75350"/>
                <a:ext cx="47825" cy="35350"/>
              </a:xfrm>
              <a:custGeom>
                <a:avLst/>
                <a:gdLst/>
                <a:ahLst/>
                <a:cxnLst/>
                <a:rect l="l" t="t" r="r" b="b"/>
                <a:pathLst>
                  <a:path w="1913" h="1414" extrusionOk="0">
                    <a:moveTo>
                      <a:pt x="963" y="0"/>
                    </a:moveTo>
                    <a:cubicBezTo>
                      <a:pt x="915" y="0"/>
                      <a:pt x="864" y="6"/>
                      <a:pt x="811" y="17"/>
                    </a:cubicBezTo>
                    <a:cubicBezTo>
                      <a:pt x="1" y="240"/>
                      <a:pt x="192" y="1414"/>
                      <a:pt x="912" y="1414"/>
                    </a:cubicBezTo>
                    <a:cubicBezTo>
                      <a:pt x="976" y="1414"/>
                      <a:pt x="1043" y="1404"/>
                      <a:pt x="1115" y="1385"/>
                    </a:cubicBezTo>
                    <a:cubicBezTo>
                      <a:pt x="1913" y="1214"/>
                      <a:pt x="1695" y="0"/>
                      <a:pt x="9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57"/>
              <p:cNvSpPr/>
              <p:nvPr/>
            </p:nvSpPr>
            <p:spPr>
              <a:xfrm>
                <a:off x="-528625" y="-63650"/>
                <a:ext cx="12200" cy="11950"/>
              </a:xfrm>
              <a:custGeom>
                <a:avLst/>
                <a:gdLst/>
                <a:ahLst/>
                <a:cxnLst/>
                <a:rect l="l" t="t" r="r" b="b"/>
                <a:pathLst>
                  <a:path w="488" h="478" extrusionOk="0">
                    <a:moveTo>
                      <a:pt x="229" y="0"/>
                    </a:moveTo>
                    <a:cubicBezTo>
                      <a:pt x="215" y="0"/>
                      <a:pt x="199" y="2"/>
                      <a:pt x="183" y="5"/>
                    </a:cubicBezTo>
                    <a:cubicBezTo>
                      <a:pt x="31" y="66"/>
                      <a:pt x="1" y="157"/>
                      <a:pt x="31" y="278"/>
                    </a:cubicBezTo>
                    <a:cubicBezTo>
                      <a:pt x="81" y="378"/>
                      <a:pt x="110" y="477"/>
                      <a:pt x="219" y="477"/>
                    </a:cubicBezTo>
                    <a:cubicBezTo>
                      <a:pt x="243" y="477"/>
                      <a:pt x="271" y="472"/>
                      <a:pt x="305" y="461"/>
                    </a:cubicBezTo>
                    <a:cubicBezTo>
                      <a:pt x="396" y="430"/>
                      <a:pt x="426" y="400"/>
                      <a:pt x="457" y="400"/>
                    </a:cubicBezTo>
                    <a:cubicBezTo>
                      <a:pt x="487" y="370"/>
                      <a:pt x="487" y="278"/>
                      <a:pt x="457" y="218"/>
                    </a:cubicBezTo>
                    <a:cubicBezTo>
                      <a:pt x="429" y="109"/>
                      <a:pt x="354" y="0"/>
                      <a:pt x="2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997" name="Google Shape;997;p57"/>
          <p:cNvSpPr txBox="1">
            <a:spLocks noGrp="1"/>
          </p:cNvSpPr>
          <p:nvPr>
            <p:ph type="subTitle" idx="1"/>
          </p:nvPr>
        </p:nvSpPr>
        <p:spPr>
          <a:xfrm>
            <a:off x="1323393" y="2913775"/>
            <a:ext cx="2147100" cy="34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998" name="Google Shape;998;p57"/>
          <p:cNvSpPr txBox="1">
            <a:spLocks noGrp="1"/>
          </p:cNvSpPr>
          <p:nvPr>
            <p:ph type="subTitle" idx="2"/>
          </p:nvPr>
        </p:nvSpPr>
        <p:spPr>
          <a:xfrm>
            <a:off x="3498461" y="2913775"/>
            <a:ext cx="2147100" cy="34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999" name="Google Shape;999;p57"/>
          <p:cNvSpPr txBox="1">
            <a:spLocks noGrp="1"/>
          </p:cNvSpPr>
          <p:nvPr>
            <p:ph type="subTitle" idx="3"/>
          </p:nvPr>
        </p:nvSpPr>
        <p:spPr>
          <a:xfrm>
            <a:off x="5673519" y="2913775"/>
            <a:ext cx="2147100" cy="34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2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2200"/>
              <a:buNone/>
              <a:defRPr sz="2200"/>
            </a:lvl2pPr>
            <a:lvl3pPr lvl="2" algn="l">
              <a:lnSpc>
                <a:spcPct val="100000"/>
              </a:lnSpc>
              <a:spcBef>
                <a:spcPts val="1600"/>
              </a:spcBef>
              <a:spcAft>
                <a:spcPts val="0"/>
              </a:spcAft>
              <a:buSzPts val="2200"/>
              <a:buNone/>
              <a:defRPr sz="2200"/>
            </a:lvl3pPr>
            <a:lvl4pPr lvl="3" algn="l">
              <a:lnSpc>
                <a:spcPct val="100000"/>
              </a:lnSpc>
              <a:spcBef>
                <a:spcPts val="1600"/>
              </a:spcBef>
              <a:spcAft>
                <a:spcPts val="0"/>
              </a:spcAft>
              <a:buSzPts val="2200"/>
              <a:buNone/>
              <a:defRPr sz="2200"/>
            </a:lvl4pPr>
            <a:lvl5pPr lvl="4" algn="l">
              <a:lnSpc>
                <a:spcPct val="100000"/>
              </a:lnSpc>
              <a:spcBef>
                <a:spcPts val="1600"/>
              </a:spcBef>
              <a:spcAft>
                <a:spcPts val="0"/>
              </a:spcAft>
              <a:buSzPts val="2200"/>
              <a:buNone/>
              <a:defRPr sz="2200"/>
            </a:lvl5pPr>
            <a:lvl6pPr lvl="5" algn="l">
              <a:lnSpc>
                <a:spcPct val="100000"/>
              </a:lnSpc>
              <a:spcBef>
                <a:spcPts val="1600"/>
              </a:spcBef>
              <a:spcAft>
                <a:spcPts val="0"/>
              </a:spcAft>
              <a:buSzPts val="2200"/>
              <a:buNone/>
              <a:defRPr sz="2200"/>
            </a:lvl6pPr>
            <a:lvl7pPr lvl="6" algn="l">
              <a:lnSpc>
                <a:spcPct val="100000"/>
              </a:lnSpc>
              <a:spcBef>
                <a:spcPts val="1600"/>
              </a:spcBef>
              <a:spcAft>
                <a:spcPts val="0"/>
              </a:spcAft>
              <a:buSzPts val="2200"/>
              <a:buNone/>
              <a:defRPr sz="2200"/>
            </a:lvl7pPr>
            <a:lvl8pPr lvl="7" algn="l">
              <a:lnSpc>
                <a:spcPct val="100000"/>
              </a:lnSpc>
              <a:spcBef>
                <a:spcPts val="1600"/>
              </a:spcBef>
              <a:spcAft>
                <a:spcPts val="0"/>
              </a:spcAft>
              <a:buSzPts val="2200"/>
              <a:buNone/>
              <a:defRPr sz="2200"/>
            </a:lvl8pPr>
            <a:lvl9pPr lvl="8" algn="l">
              <a:lnSpc>
                <a:spcPct val="100000"/>
              </a:lnSpc>
              <a:spcBef>
                <a:spcPts val="1600"/>
              </a:spcBef>
              <a:spcAft>
                <a:spcPts val="1600"/>
              </a:spcAft>
              <a:buSzPts val="2200"/>
              <a:buNone/>
              <a:defRPr sz="2200"/>
            </a:lvl9pPr>
          </a:lstStyle>
          <a:p>
            <a:endParaRPr/>
          </a:p>
        </p:txBody>
      </p:sp>
      <p:sp>
        <p:nvSpPr>
          <p:cNvPr id="1000" name="Google Shape;1000;p57"/>
          <p:cNvSpPr txBox="1">
            <a:spLocks noGrp="1"/>
          </p:cNvSpPr>
          <p:nvPr>
            <p:ph type="subTitle" idx="4"/>
          </p:nvPr>
        </p:nvSpPr>
        <p:spPr>
          <a:xfrm>
            <a:off x="1323381" y="3283950"/>
            <a:ext cx="2147100" cy="48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001" name="Google Shape;1001;p57"/>
          <p:cNvSpPr txBox="1">
            <a:spLocks noGrp="1"/>
          </p:cNvSpPr>
          <p:nvPr>
            <p:ph type="subTitle" idx="5"/>
          </p:nvPr>
        </p:nvSpPr>
        <p:spPr>
          <a:xfrm>
            <a:off x="3498449" y="3284165"/>
            <a:ext cx="2147100" cy="48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002" name="Google Shape;1002;p57"/>
          <p:cNvSpPr txBox="1">
            <a:spLocks noGrp="1"/>
          </p:cNvSpPr>
          <p:nvPr>
            <p:ph type="subTitle" idx="6"/>
          </p:nvPr>
        </p:nvSpPr>
        <p:spPr>
          <a:xfrm>
            <a:off x="5673506" y="3284165"/>
            <a:ext cx="2147100" cy="485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003" name="Google Shape;1003;p57"/>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4"/>
        <p:cNvGrpSpPr/>
        <p:nvPr/>
      </p:nvGrpSpPr>
      <p:grpSpPr>
        <a:xfrm>
          <a:off x="0" y="0"/>
          <a:ext cx="0" cy="0"/>
          <a:chOff x="0" y="0"/>
          <a:chExt cx="0" cy="0"/>
        </a:xfrm>
      </p:grpSpPr>
      <p:grpSp>
        <p:nvGrpSpPr>
          <p:cNvPr id="1005" name="Google Shape;1005;p58"/>
          <p:cNvGrpSpPr/>
          <p:nvPr/>
        </p:nvGrpSpPr>
        <p:grpSpPr>
          <a:xfrm>
            <a:off x="-672042" y="-2362193"/>
            <a:ext cx="10488084" cy="6107348"/>
            <a:chOff x="-120550" y="-133450"/>
            <a:chExt cx="7847425" cy="4570000"/>
          </a:xfrm>
        </p:grpSpPr>
        <p:sp>
          <p:nvSpPr>
            <p:cNvPr id="1006" name="Google Shape;1006;p58"/>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58"/>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58"/>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58"/>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58"/>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58"/>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58"/>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58"/>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58"/>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58"/>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58"/>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58"/>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58"/>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58"/>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58"/>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58"/>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58"/>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58"/>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58"/>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58"/>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58"/>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58"/>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58"/>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58"/>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58"/>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58"/>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58"/>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58"/>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58"/>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58"/>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58"/>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58"/>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58"/>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58"/>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58"/>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58"/>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58"/>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58"/>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58"/>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58"/>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58"/>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58"/>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58"/>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58"/>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58"/>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58"/>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58"/>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58"/>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58"/>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58"/>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58"/>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58"/>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58"/>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58"/>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58"/>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58"/>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58"/>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58"/>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58"/>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58"/>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58"/>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58"/>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58"/>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58"/>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58"/>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58"/>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58"/>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58"/>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58"/>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58"/>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58"/>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58"/>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58"/>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58"/>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58"/>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58"/>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58"/>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58"/>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58"/>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58"/>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58"/>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58"/>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58"/>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58"/>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58"/>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58"/>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58"/>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58"/>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58"/>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58"/>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58"/>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58"/>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58"/>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58"/>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58"/>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58"/>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58"/>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58"/>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58"/>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58"/>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58"/>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58"/>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58"/>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58"/>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58"/>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58"/>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58"/>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58"/>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58"/>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58"/>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58"/>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58"/>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58"/>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58"/>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58"/>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58"/>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58"/>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58"/>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58"/>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58"/>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58"/>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58"/>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58"/>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58"/>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58"/>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58"/>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58"/>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58"/>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58"/>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58"/>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58"/>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58"/>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58"/>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58"/>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58"/>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58"/>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58"/>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58"/>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58"/>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58"/>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58"/>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58"/>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58"/>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58"/>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58"/>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58"/>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58"/>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58"/>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58"/>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58"/>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58"/>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58"/>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58"/>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58"/>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58"/>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58"/>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58"/>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58"/>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58"/>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58"/>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58"/>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58"/>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58"/>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58"/>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58"/>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58"/>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58"/>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58"/>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58"/>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58"/>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58"/>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58"/>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58"/>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58"/>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58"/>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58"/>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58"/>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58"/>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58"/>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58"/>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58"/>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58"/>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58"/>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58"/>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58"/>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58"/>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58"/>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58"/>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58"/>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58"/>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58"/>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58"/>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58"/>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58"/>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58"/>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58"/>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58"/>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58"/>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58"/>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58"/>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58"/>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58"/>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58"/>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58"/>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58"/>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58"/>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58"/>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58"/>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58"/>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58"/>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58"/>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58"/>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58"/>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58"/>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58"/>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58"/>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58"/>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58"/>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58"/>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58"/>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58"/>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58"/>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58"/>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58"/>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58"/>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58"/>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58"/>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58"/>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58"/>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58"/>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58"/>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58"/>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58"/>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58"/>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58"/>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58"/>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58"/>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58"/>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58"/>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58"/>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58"/>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58"/>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58"/>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58"/>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58"/>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58"/>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58"/>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58"/>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58"/>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58"/>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58"/>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58"/>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58"/>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58"/>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58"/>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58"/>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58"/>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58"/>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58"/>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58"/>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58"/>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58"/>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58"/>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58"/>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58"/>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58"/>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58"/>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58"/>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58"/>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58"/>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58"/>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58"/>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58"/>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58"/>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58"/>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58"/>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58"/>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58"/>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58"/>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58"/>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58"/>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58"/>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58"/>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58"/>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58"/>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58"/>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58"/>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58"/>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58"/>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58"/>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58"/>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58"/>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58"/>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58"/>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58"/>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58"/>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58"/>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58"/>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58"/>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58"/>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58"/>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58"/>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58"/>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58"/>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58"/>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58"/>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58"/>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58"/>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58"/>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58"/>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58"/>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58"/>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58"/>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58"/>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58"/>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58"/>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58"/>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58"/>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58"/>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58"/>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58"/>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58"/>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58"/>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9" name="Google Shape;1329;p58"/>
          <p:cNvGrpSpPr/>
          <p:nvPr/>
        </p:nvGrpSpPr>
        <p:grpSpPr>
          <a:xfrm rot="10800000">
            <a:off x="-519642" y="838207"/>
            <a:ext cx="10488084" cy="6107348"/>
            <a:chOff x="-120550" y="-133450"/>
            <a:chExt cx="7847425" cy="4570000"/>
          </a:xfrm>
        </p:grpSpPr>
        <p:sp>
          <p:nvSpPr>
            <p:cNvPr id="1330" name="Google Shape;1330;p58"/>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58"/>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58"/>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58"/>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58"/>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58"/>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58"/>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58"/>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58"/>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58"/>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58"/>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58"/>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58"/>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58"/>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58"/>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58"/>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58"/>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58"/>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58"/>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58"/>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58"/>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58"/>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58"/>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58"/>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58"/>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58"/>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58"/>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58"/>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58"/>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58"/>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58"/>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58"/>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58"/>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58"/>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58"/>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58"/>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58"/>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58"/>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58"/>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58"/>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58"/>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58"/>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58"/>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58"/>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58"/>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58"/>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58"/>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58"/>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58"/>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58"/>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58"/>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58"/>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58"/>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58"/>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58"/>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58"/>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58"/>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58"/>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58"/>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58"/>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58"/>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58"/>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58"/>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58"/>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58"/>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58"/>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58"/>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58"/>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58"/>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58"/>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58"/>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58"/>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58"/>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58"/>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58"/>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58"/>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58"/>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58"/>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58"/>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58"/>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58"/>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58"/>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58"/>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58"/>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58"/>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58"/>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58"/>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58"/>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58"/>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58"/>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58"/>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58"/>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58"/>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58"/>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58"/>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58"/>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58"/>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58"/>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58"/>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58"/>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58"/>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58"/>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58"/>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58"/>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58"/>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58"/>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58"/>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58"/>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58"/>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58"/>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58"/>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58"/>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58"/>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58"/>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58"/>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58"/>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58"/>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58"/>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58"/>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58"/>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58"/>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58"/>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58"/>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58"/>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58"/>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58"/>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58"/>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58"/>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58"/>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58"/>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58"/>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58"/>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58"/>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58"/>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58"/>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58"/>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58"/>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58"/>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58"/>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58"/>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58"/>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58"/>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58"/>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58"/>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58"/>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58"/>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58"/>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58"/>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58"/>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58"/>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58"/>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58"/>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58"/>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58"/>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58"/>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58"/>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58"/>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58"/>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58"/>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58"/>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58"/>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58"/>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58"/>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58"/>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58"/>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58"/>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58"/>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58"/>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58"/>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58"/>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58"/>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58"/>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58"/>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58"/>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58"/>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58"/>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58"/>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58"/>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58"/>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58"/>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58"/>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58"/>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58"/>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58"/>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58"/>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58"/>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58"/>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58"/>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58"/>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58"/>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58"/>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58"/>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58"/>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58"/>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58"/>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58"/>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58"/>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58"/>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58"/>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58"/>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58"/>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58"/>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58"/>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58"/>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58"/>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58"/>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58"/>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58"/>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58"/>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58"/>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58"/>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58"/>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58"/>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58"/>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58"/>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58"/>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58"/>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58"/>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58"/>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58"/>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58"/>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58"/>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58"/>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58"/>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58"/>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58"/>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58"/>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58"/>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58"/>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58"/>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58"/>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58"/>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58"/>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58"/>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58"/>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58"/>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58"/>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58"/>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58"/>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58"/>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58"/>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58"/>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58"/>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58"/>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58"/>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58"/>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58"/>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58"/>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58"/>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58"/>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58"/>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58"/>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58"/>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58"/>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58"/>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58"/>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58"/>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58"/>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58"/>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58"/>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58"/>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58"/>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58"/>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58"/>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58"/>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58"/>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58"/>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58"/>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58"/>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58"/>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58"/>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58"/>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58"/>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58"/>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58"/>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58"/>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58"/>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58"/>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58"/>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58"/>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58"/>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58"/>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58"/>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58"/>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58"/>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58"/>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58"/>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58"/>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58"/>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58"/>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58"/>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58"/>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58"/>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58"/>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58"/>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58"/>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58"/>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58"/>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58"/>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58"/>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58"/>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58"/>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58"/>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58"/>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58"/>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58"/>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58"/>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58"/>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8"/>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8"/>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8"/>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8"/>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8"/>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8"/>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58"/>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8"/>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8"/>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8"/>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8"/>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8"/>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8"/>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8"/>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8"/>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3" name="Google Shape;1653;p58"/>
          <p:cNvSpPr txBox="1">
            <a:spLocks noGrp="1"/>
          </p:cNvSpPr>
          <p:nvPr>
            <p:ph type="title"/>
          </p:nvPr>
        </p:nvSpPr>
        <p:spPr>
          <a:xfrm>
            <a:off x="2440800" y="2336160"/>
            <a:ext cx="42624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6000"/>
            </a:lvl1pPr>
            <a:lvl2pPr lvl="1" algn="ctr">
              <a:lnSpc>
                <a:spcPct val="100000"/>
              </a:lnSpc>
              <a:spcBef>
                <a:spcPts val="0"/>
              </a:spcBef>
              <a:spcAft>
                <a:spcPts val="0"/>
              </a:spcAft>
              <a:buClr>
                <a:schemeClr val="dk2"/>
              </a:buClr>
              <a:buSzPts val="3600"/>
              <a:buNone/>
              <a:defRPr sz="3600">
                <a:solidFill>
                  <a:schemeClr val="dk2"/>
                </a:solidFill>
              </a:defRPr>
            </a:lvl2pPr>
            <a:lvl3pPr lvl="2" algn="ctr">
              <a:lnSpc>
                <a:spcPct val="100000"/>
              </a:lnSpc>
              <a:spcBef>
                <a:spcPts val="0"/>
              </a:spcBef>
              <a:spcAft>
                <a:spcPts val="0"/>
              </a:spcAft>
              <a:buClr>
                <a:schemeClr val="dk2"/>
              </a:buClr>
              <a:buSzPts val="3600"/>
              <a:buNone/>
              <a:defRPr sz="3600">
                <a:solidFill>
                  <a:schemeClr val="dk2"/>
                </a:solidFill>
              </a:defRPr>
            </a:lvl3pPr>
            <a:lvl4pPr lvl="3" algn="ctr">
              <a:lnSpc>
                <a:spcPct val="100000"/>
              </a:lnSpc>
              <a:spcBef>
                <a:spcPts val="0"/>
              </a:spcBef>
              <a:spcAft>
                <a:spcPts val="0"/>
              </a:spcAft>
              <a:buClr>
                <a:schemeClr val="dk2"/>
              </a:buClr>
              <a:buSzPts val="3600"/>
              <a:buNone/>
              <a:defRPr sz="3600">
                <a:solidFill>
                  <a:schemeClr val="dk2"/>
                </a:solidFill>
              </a:defRPr>
            </a:lvl4pPr>
            <a:lvl5pPr lvl="4" algn="ctr">
              <a:lnSpc>
                <a:spcPct val="100000"/>
              </a:lnSpc>
              <a:spcBef>
                <a:spcPts val="0"/>
              </a:spcBef>
              <a:spcAft>
                <a:spcPts val="0"/>
              </a:spcAft>
              <a:buClr>
                <a:schemeClr val="dk2"/>
              </a:buClr>
              <a:buSzPts val="3600"/>
              <a:buNone/>
              <a:defRPr sz="3600">
                <a:solidFill>
                  <a:schemeClr val="dk2"/>
                </a:solidFill>
              </a:defRPr>
            </a:lvl5pPr>
            <a:lvl6pPr lvl="5" algn="ctr">
              <a:lnSpc>
                <a:spcPct val="100000"/>
              </a:lnSpc>
              <a:spcBef>
                <a:spcPts val="0"/>
              </a:spcBef>
              <a:spcAft>
                <a:spcPts val="0"/>
              </a:spcAft>
              <a:buClr>
                <a:schemeClr val="dk2"/>
              </a:buClr>
              <a:buSzPts val="3600"/>
              <a:buNone/>
              <a:defRPr sz="3600">
                <a:solidFill>
                  <a:schemeClr val="dk2"/>
                </a:solidFill>
              </a:defRPr>
            </a:lvl6pPr>
            <a:lvl7pPr lvl="6" algn="ctr">
              <a:lnSpc>
                <a:spcPct val="100000"/>
              </a:lnSpc>
              <a:spcBef>
                <a:spcPts val="0"/>
              </a:spcBef>
              <a:spcAft>
                <a:spcPts val="0"/>
              </a:spcAft>
              <a:buClr>
                <a:schemeClr val="dk2"/>
              </a:buClr>
              <a:buSzPts val="3600"/>
              <a:buNone/>
              <a:defRPr sz="3600">
                <a:solidFill>
                  <a:schemeClr val="dk2"/>
                </a:solidFill>
              </a:defRPr>
            </a:lvl7pPr>
            <a:lvl8pPr lvl="7" algn="ctr">
              <a:lnSpc>
                <a:spcPct val="100000"/>
              </a:lnSpc>
              <a:spcBef>
                <a:spcPts val="0"/>
              </a:spcBef>
              <a:spcAft>
                <a:spcPts val="0"/>
              </a:spcAft>
              <a:buClr>
                <a:schemeClr val="dk2"/>
              </a:buClr>
              <a:buSzPts val="3600"/>
              <a:buNone/>
              <a:defRPr sz="3600">
                <a:solidFill>
                  <a:schemeClr val="dk2"/>
                </a:solidFill>
              </a:defRPr>
            </a:lvl8pPr>
            <a:lvl9pPr lvl="8" algn="ctr">
              <a:lnSpc>
                <a:spcPct val="100000"/>
              </a:lnSpc>
              <a:spcBef>
                <a:spcPts val="0"/>
              </a:spcBef>
              <a:spcAft>
                <a:spcPts val="0"/>
              </a:spcAft>
              <a:buClr>
                <a:schemeClr val="dk2"/>
              </a:buClr>
              <a:buSzPts val="3600"/>
              <a:buNone/>
              <a:defRPr sz="3600">
                <a:solidFill>
                  <a:schemeClr val="dk2"/>
                </a:solidFill>
              </a:defRPr>
            </a:lvl9pPr>
          </a:lstStyle>
          <a:p>
            <a:endParaRPr/>
          </a:p>
        </p:txBody>
      </p:sp>
      <p:sp>
        <p:nvSpPr>
          <p:cNvPr id="1654" name="Google Shape;1654;p58"/>
          <p:cNvSpPr txBox="1">
            <a:spLocks noGrp="1"/>
          </p:cNvSpPr>
          <p:nvPr>
            <p:ph type="subTitle" idx="1"/>
          </p:nvPr>
        </p:nvSpPr>
        <p:spPr>
          <a:xfrm>
            <a:off x="3003750" y="3339765"/>
            <a:ext cx="3136500" cy="69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55" name="Google Shape;1655;p58"/>
          <p:cNvSpPr txBox="1">
            <a:spLocks noGrp="1"/>
          </p:cNvSpPr>
          <p:nvPr>
            <p:ph type="title" idx="2"/>
          </p:nvPr>
        </p:nvSpPr>
        <p:spPr>
          <a:xfrm>
            <a:off x="3527550" y="1105335"/>
            <a:ext cx="2088900" cy="105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60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8">
    <p:spTree>
      <p:nvGrpSpPr>
        <p:cNvPr id="1" name="Shape 1656"/>
        <p:cNvGrpSpPr/>
        <p:nvPr/>
      </p:nvGrpSpPr>
      <p:grpSpPr>
        <a:xfrm>
          <a:off x="0" y="0"/>
          <a:ext cx="0" cy="0"/>
          <a:chOff x="0" y="0"/>
          <a:chExt cx="0" cy="0"/>
        </a:xfrm>
      </p:grpSpPr>
      <p:grpSp>
        <p:nvGrpSpPr>
          <p:cNvPr id="1657" name="Google Shape;1657;p59"/>
          <p:cNvGrpSpPr/>
          <p:nvPr/>
        </p:nvGrpSpPr>
        <p:grpSpPr>
          <a:xfrm rot="10800000" flipH="1">
            <a:off x="-3046325" y="-455562"/>
            <a:ext cx="9206200" cy="7199075"/>
            <a:chOff x="-3560675" y="-1695025"/>
            <a:chExt cx="9206200" cy="7199075"/>
          </a:xfrm>
        </p:grpSpPr>
        <p:sp>
          <p:nvSpPr>
            <p:cNvPr id="1658" name="Google Shape;1658;p59"/>
            <p:cNvSpPr/>
            <p:nvPr/>
          </p:nvSpPr>
          <p:spPr>
            <a:xfrm>
              <a:off x="3144700" y="1760900"/>
              <a:ext cx="49725" cy="38825"/>
            </a:xfrm>
            <a:custGeom>
              <a:avLst/>
              <a:gdLst/>
              <a:ahLst/>
              <a:cxnLst/>
              <a:rect l="l" t="t" r="r" b="b"/>
              <a:pathLst>
                <a:path w="1989" h="1553" extrusionOk="0">
                  <a:moveTo>
                    <a:pt x="1058" y="1"/>
                  </a:moveTo>
                  <a:cubicBezTo>
                    <a:pt x="1040" y="1"/>
                    <a:pt x="1022" y="2"/>
                    <a:pt x="1004" y="3"/>
                  </a:cubicBezTo>
                  <a:cubicBezTo>
                    <a:pt x="1" y="33"/>
                    <a:pt x="31" y="1553"/>
                    <a:pt x="1034" y="1553"/>
                  </a:cubicBezTo>
                  <a:cubicBezTo>
                    <a:pt x="1988" y="1523"/>
                    <a:pt x="1977" y="1"/>
                    <a:pt x="10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9"/>
            <p:cNvSpPr/>
            <p:nvPr/>
          </p:nvSpPr>
          <p:spPr>
            <a:xfrm>
              <a:off x="2791350" y="1538300"/>
              <a:ext cx="49950" cy="38775"/>
            </a:xfrm>
            <a:custGeom>
              <a:avLst/>
              <a:gdLst/>
              <a:ahLst/>
              <a:cxnLst/>
              <a:rect l="l" t="t" r="r" b="b"/>
              <a:pathLst>
                <a:path w="1998" h="1551" extrusionOk="0">
                  <a:moveTo>
                    <a:pt x="1002" y="0"/>
                  </a:moveTo>
                  <a:cubicBezTo>
                    <a:pt x="993" y="0"/>
                    <a:pt x="983" y="0"/>
                    <a:pt x="973" y="1"/>
                  </a:cubicBezTo>
                  <a:cubicBezTo>
                    <a:pt x="1"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9"/>
            <p:cNvSpPr/>
            <p:nvPr/>
          </p:nvSpPr>
          <p:spPr>
            <a:xfrm>
              <a:off x="3881050" y="912150"/>
              <a:ext cx="50175" cy="39550"/>
            </a:xfrm>
            <a:custGeom>
              <a:avLst/>
              <a:gdLst/>
              <a:ahLst/>
              <a:cxnLst/>
              <a:rect l="l" t="t" r="r" b="b"/>
              <a:pathLst>
                <a:path w="2007" h="1582" extrusionOk="0">
                  <a:moveTo>
                    <a:pt x="973" y="1"/>
                  </a:moveTo>
                  <a:cubicBezTo>
                    <a:pt x="0" y="62"/>
                    <a:pt x="30" y="1581"/>
                    <a:pt x="1033" y="158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1" name="Google Shape;1661;p59"/>
            <p:cNvGrpSpPr/>
            <p:nvPr/>
          </p:nvGrpSpPr>
          <p:grpSpPr>
            <a:xfrm>
              <a:off x="-3560675" y="-1695025"/>
              <a:ext cx="9206200" cy="7199075"/>
              <a:chOff x="-3560675" y="-1695025"/>
              <a:chExt cx="9206200" cy="7199075"/>
            </a:xfrm>
          </p:grpSpPr>
          <p:sp>
            <p:nvSpPr>
              <p:cNvPr id="1662" name="Google Shape;1662;p59"/>
              <p:cNvSpPr/>
              <p:nvPr/>
            </p:nvSpPr>
            <p:spPr>
              <a:xfrm>
                <a:off x="3584675" y="-201850"/>
                <a:ext cx="50175" cy="38800"/>
              </a:xfrm>
              <a:custGeom>
                <a:avLst/>
                <a:gdLst/>
                <a:ahLst/>
                <a:cxnLst/>
                <a:rect l="l" t="t" r="r" b="b"/>
                <a:pathLst>
                  <a:path w="2007" h="1552" extrusionOk="0">
                    <a:moveTo>
                      <a:pt x="973" y="1"/>
                    </a:moveTo>
                    <a:cubicBezTo>
                      <a:pt x="1" y="31"/>
                      <a:pt x="31" y="1551"/>
                      <a:pt x="1034" y="1551"/>
                    </a:cubicBezTo>
                    <a:cubicBezTo>
                      <a:pt x="2007"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9"/>
              <p:cNvSpPr/>
              <p:nvPr/>
            </p:nvSpPr>
            <p:spPr>
              <a:xfrm>
                <a:off x="4071775" y="186450"/>
                <a:ext cx="49925" cy="39550"/>
              </a:xfrm>
              <a:custGeom>
                <a:avLst/>
                <a:gdLst/>
                <a:ahLst/>
                <a:cxnLst/>
                <a:rect l="l" t="t" r="r" b="b"/>
                <a:pathLst>
                  <a:path w="1997" h="1582" extrusionOk="0">
                    <a:moveTo>
                      <a:pt x="1032" y="1"/>
                    </a:moveTo>
                    <a:cubicBezTo>
                      <a:pt x="1023" y="1"/>
                      <a:pt x="1013" y="1"/>
                      <a:pt x="1003" y="1"/>
                    </a:cubicBezTo>
                    <a:cubicBezTo>
                      <a:pt x="0" y="62"/>
                      <a:pt x="31" y="1582"/>
                      <a:pt x="1034" y="1582"/>
                    </a:cubicBezTo>
                    <a:cubicBezTo>
                      <a:pt x="199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9"/>
              <p:cNvSpPr/>
              <p:nvPr/>
            </p:nvSpPr>
            <p:spPr>
              <a:xfrm>
                <a:off x="4755675" y="-352300"/>
                <a:ext cx="50175" cy="39550"/>
              </a:xfrm>
              <a:custGeom>
                <a:avLst/>
                <a:gdLst/>
                <a:ahLst/>
                <a:cxnLst/>
                <a:rect l="l" t="t" r="r" b="b"/>
                <a:pathLst>
                  <a:path w="2007" h="1582" extrusionOk="0">
                    <a:moveTo>
                      <a:pt x="1004" y="1"/>
                    </a:moveTo>
                    <a:cubicBezTo>
                      <a:pt x="0" y="61"/>
                      <a:pt x="31" y="1581"/>
                      <a:pt x="1034" y="1581"/>
                    </a:cubicBezTo>
                    <a:cubicBezTo>
                      <a:pt x="2007" y="1520"/>
                      <a:pt x="1976"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9"/>
              <p:cNvSpPr/>
              <p:nvPr/>
            </p:nvSpPr>
            <p:spPr>
              <a:xfrm>
                <a:off x="5595350" y="406075"/>
                <a:ext cx="50175" cy="38775"/>
              </a:xfrm>
              <a:custGeom>
                <a:avLst/>
                <a:gdLst/>
                <a:ahLst/>
                <a:cxnLst/>
                <a:rect l="l" t="t" r="r" b="b"/>
                <a:pathLst>
                  <a:path w="2007" h="1551" extrusionOk="0">
                    <a:moveTo>
                      <a:pt x="1004" y="0"/>
                    </a:moveTo>
                    <a:cubicBezTo>
                      <a:pt x="1" y="31"/>
                      <a:pt x="31" y="1551"/>
                      <a:pt x="1034" y="1551"/>
                    </a:cubicBezTo>
                    <a:cubicBezTo>
                      <a:pt x="2007" y="1520"/>
                      <a:pt x="1976"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9"/>
              <p:cNvSpPr/>
              <p:nvPr/>
            </p:nvSpPr>
            <p:spPr>
              <a:xfrm>
                <a:off x="1941075" y="5468575"/>
                <a:ext cx="50675" cy="35475"/>
              </a:xfrm>
              <a:custGeom>
                <a:avLst/>
                <a:gdLst/>
                <a:ahLst/>
                <a:cxnLst/>
                <a:rect l="l" t="t" r="r" b="b"/>
                <a:pathLst>
                  <a:path w="2027" h="1419" extrusionOk="0">
                    <a:moveTo>
                      <a:pt x="1041" y="0"/>
                    </a:moveTo>
                    <a:cubicBezTo>
                      <a:pt x="495" y="0"/>
                      <a:pt x="1" y="690"/>
                      <a:pt x="516" y="1181"/>
                    </a:cubicBezTo>
                    <a:cubicBezTo>
                      <a:pt x="669" y="1349"/>
                      <a:pt x="844" y="1419"/>
                      <a:pt x="1014" y="1419"/>
                    </a:cubicBezTo>
                    <a:cubicBezTo>
                      <a:pt x="1551" y="1419"/>
                      <a:pt x="2027" y="717"/>
                      <a:pt x="1519" y="208"/>
                    </a:cubicBezTo>
                    <a:cubicBezTo>
                      <a:pt x="1372" y="62"/>
                      <a:pt x="1204" y="0"/>
                      <a:pt x="10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7" name="Google Shape;1667;p59"/>
              <p:cNvGrpSpPr/>
              <p:nvPr/>
            </p:nvGrpSpPr>
            <p:grpSpPr>
              <a:xfrm>
                <a:off x="-3560675" y="-1695025"/>
                <a:ext cx="9184925" cy="7184775"/>
                <a:chOff x="-3560675" y="-1695025"/>
                <a:chExt cx="9184925" cy="7184775"/>
              </a:xfrm>
            </p:grpSpPr>
            <p:sp>
              <p:nvSpPr>
                <p:cNvPr id="1668" name="Google Shape;1668;p59"/>
                <p:cNvSpPr/>
                <p:nvPr/>
              </p:nvSpPr>
              <p:spPr>
                <a:xfrm>
                  <a:off x="-1101575" y="-1682675"/>
                  <a:ext cx="6725825" cy="4350200"/>
                </a:xfrm>
                <a:custGeom>
                  <a:avLst/>
                  <a:gdLst/>
                  <a:ahLst/>
                  <a:cxnLst/>
                  <a:rect l="l" t="t" r="r" b="b"/>
                  <a:pathLst>
                    <a:path w="269033" h="174008" extrusionOk="0">
                      <a:moveTo>
                        <a:pt x="59302" y="540"/>
                      </a:moveTo>
                      <a:lnTo>
                        <a:pt x="70458" y="37653"/>
                      </a:lnTo>
                      <a:lnTo>
                        <a:pt x="70458" y="37653"/>
                      </a:lnTo>
                      <a:lnTo>
                        <a:pt x="20365" y="22790"/>
                      </a:lnTo>
                      <a:lnTo>
                        <a:pt x="59302" y="540"/>
                      </a:lnTo>
                      <a:close/>
                      <a:moveTo>
                        <a:pt x="103984" y="31635"/>
                      </a:moveTo>
                      <a:lnTo>
                        <a:pt x="93984" y="45769"/>
                      </a:lnTo>
                      <a:cubicBezTo>
                        <a:pt x="93893" y="45860"/>
                        <a:pt x="93953" y="45981"/>
                        <a:pt x="94014" y="46042"/>
                      </a:cubicBezTo>
                      <a:lnTo>
                        <a:pt x="94045" y="46073"/>
                      </a:lnTo>
                      <a:lnTo>
                        <a:pt x="91036" y="54431"/>
                      </a:lnTo>
                      <a:lnTo>
                        <a:pt x="71066" y="38170"/>
                      </a:lnTo>
                      <a:lnTo>
                        <a:pt x="103984" y="31635"/>
                      </a:lnTo>
                      <a:close/>
                      <a:moveTo>
                        <a:pt x="129516" y="12334"/>
                      </a:moveTo>
                      <a:lnTo>
                        <a:pt x="116446" y="58048"/>
                      </a:lnTo>
                      <a:lnTo>
                        <a:pt x="94409" y="45921"/>
                      </a:lnTo>
                      <a:lnTo>
                        <a:pt x="129516" y="12334"/>
                      </a:lnTo>
                      <a:close/>
                      <a:moveTo>
                        <a:pt x="49363" y="35221"/>
                      </a:moveTo>
                      <a:lnTo>
                        <a:pt x="70640" y="38170"/>
                      </a:lnTo>
                      <a:lnTo>
                        <a:pt x="70640" y="38322"/>
                      </a:lnTo>
                      <a:lnTo>
                        <a:pt x="87054" y="64401"/>
                      </a:lnTo>
                      <a:lnTo>
                        <a:pt x="87054" y="64401"/>
                      </a:lnTo>
                      <a:lnTo>
                        <a:pt x="49363" y="35221"/>
                      </a:lnTo>
                      <a:close/>
                      <a:moveTo>
                        <a:pt x="71643" y="39142"/>
                      </a:moveTo>
                      <a:lnTo>
                        <a:pt x="90975" y="54796"/>
                      </a:lnTo>
                      <a:lnTo>
                        <a:pt x="87510" y="64401"/>
                      </a:lnTo>
                      <a:lnTo>
                        <a:pt x="71643" y="39142"/>
                      </a:lnTo>
                      <a:close/>
                      <a:moveTo>
                        <a:pt x="49454" y="35799"/>
                      </a:moveTo>
                      <a:lnTo>
                        <a:pt x="86689" y="64644"/>
                      </a:lnTo>
                      <a:lnTo>
                        <a:pt x="62707" y="60511"/>
                      </a:lnTo>
                      <a:lnTo>
                        <a:pt x="62707" y="60359"/>
                      </a:lnTo>
                      <a:lnTo>
                        <a:pt x="49454" y="35799"/>
                      </a:lnTo>
                      <a:close/>
                      <a:moveTo>
                        <a:pt x="20335" y="23185"/>
                      </a:moveTo>
                      <a:lnTo>
                        <a:pt x="68786" y="37531"/>
                      </a:lnTo>
                      <a:lnTo>
                        <a:pt x="48846" y="34765"/>
                      </a:lnTo>
                      <a:lnTo>
                        <a:pt x="48755" y="34765"/>
                      </a:lnTo>
                      <a:lnTo>
                        <a:pt x="48634" y="34644"/>
                      </a:lnTo>
                      <a:cubicBezTo>
                        <a:pt x="48608" y="34618"/>
                        <a:pt x="48571" y="34609"/>
                        <a:pt x="48533" y="34609"/>
                      </a:cubicBezTo>
                      <a:cubicBezTo>
                        <a:pt x="48481" y="34609"/>
                        <a:pt x="48425" y="34626"/>
                        <a:pt x="48390" y="34644"/>
                      </a:cubicBezTo>
                      <a:lnTo>
                        <a:pt x="15593" y="66985"/>
                      </a:lnTo>
                      <a:lnTo>
                        <a:pt x="20335" y="23185"/>
                      </a:lnTo>
                      <a:close/>
                      <a:moveTo>
                        <a:pt x="91248" y="55039"/>
                      </a:moveTo>
                      <a:lnTo>
                        <a:pt x="111583" y="71514"/>
                      </a:lnTo>
                      <a:lnTo>
                        <a:pt x="87753" y="64827"/>
                      </a:lnTo>
                      <a:lnTo>
                        <a:pt x="91248" y="55039"/>
                      </a:lnTo>
                      <a:close/>
                      <a:moveTo>
                        <a:pt x="94349" y="46346"/>
                      </a:moveTo>
                      <a:lnTo>
                        <a:pt x="116325" y="58444"/>
                      </a:lnTo>
                      <a:lnTo>
                        <a:pt x="112525" y="71787"/>
                      </a:lnTo>
                      <a:lnTo>
                        <a:pt x="91400" y="54675"/>
                      </a:lnTo>
                      <a:lnTo>
                        <a:pt x="94349" y="46346"/>
                      </a:lnTo>
                      <a:close/>
                      <a:moveTo>
                        <a:pt x="129820" y="12759"/>
                      </a:moveTo>
                      <a:lnTo>
                        <a:pt x="150672" y="76863"/>
                      </a:lnTo>
                      <a:lnTo>
                        <a:pt x="116781" y="58231"/>
                      </a:lnTo>
                      <a:lnTo>
                        <a:pt x="129820" y="12759"/>
                      </a:lnTo>
                      <a:close/>
                      <a:moveTo>
                        <a:pt x="130216" y="12729"/>
                      </a:moveTo>
                      <a:lnTo>
                        <a:pt x="172557" y="68201"/>
                      </a:lnTo>
                      <a:lnTo>
                        <a:pt x="153286" y="78262"/>
                      </a:lnTo>
                      <a:lnTo>
                        <a:pt x="151158" y="77137"/>
                      </a:lnTo>
                      <a:lnTo>
                        <a:pt x="130216" y="12729"/>
                      </a:lnTo>
                      <a:close/>
                      <a:moveTo>
                        <a:pt x="151341" y="77684"/>
                      </a:moveTo>
                      <a:lnTo>
                        <a:pt x="152921" y="78535"/>
                      </a:lnTo>
                      <a:lnTo>
                        <a:pt x="151797" y="79113"/>
                      </a:lnTo>
                      <a:lnTo>
                        <a:pt x="151341" y="77684"/>
                      </a:lnTo>
                      <a:close/>
                      <a:moveTo>
                        <a:pt x="87753" y="65191"/>
                      </a:moveTo>
                      <a:lnTo>
                        <a:pt x="111796" y="71970"/>
                      </a:lnTo>
                      <a:lnTo>
                        <a:pt x="88421" y="81423"/>
                      </a:lnTo>
                      <a:lnTo>
                        <a:pt x="87753" y="65191"/>
                      </a:lnTo>
                      <a:close/>
                      <a:moveTo>
                        <a:pt x="63315" y="61027"/>
                      </a:moveTo>
                      <a:lnTo>
                        <a:pt x="87358" y="65131"/>
                      </a:lnTo>
                      <a:lnTo>
                        <a:pt x="88057" y="81575"/>
                      </a:lnTo>
                      <a:lnTo>
                        <a:pt x="87327" y="81848"/>
                      </a:lnTo>
                      <a:lnTo>
                        <a:pt x="63315" y="61027"/>
                      </a:lnTo>
                      <a:close/>
                      <a:moveTo>
                        <a:pt x="88087" y="81939"/>
                      </a:moveTo>
                      <a:lnTo>
                        <a:pt x="88118" y="82487"/>
                      </a:lnTo>
                      <a:lnTo>
                        <a:pt x="87722" y="82152"/>
                      </a:lnTo>
                      <a:lnTo>
                        <a:pt x="88087" y="81939"/>
                      </a:lnTo>
                      <a:close/>
                      <a:moveTo>
                        <a:pt x="62494" y="60723"/>
                      </a:moveTo>
                      <a:cubicBezTo>
                        <a:pt x="62494" y="60754"/>
                        <a:pt x="62524" y="60814"/>
                        <a:pt x="62555" y="60875"/>
                      </a:cubicBezTo>
                      <a:lnTo>
                        <a:pt x="86993" y="82031"/>
                      </a:lnTo>
                      <a:lnTo>
                        <a:pt x="83801" y="83338"/>
                      </a:lnTo>
                      <a:lnTo>
                        <a:pt x="44895" y="70359"/>
                      </a:lnTo>
                      <a:lnTo>
                        <a:pt x="62494" y="60723"/>
                      </a:lnTo>
                      <a:close/>
                      <a:moveTo>
                        <a:pt x="87297" y="82304"/>
                      </a:moveTo>
                      <a:lnTo>
                        <a:pt x="88118" y="83003"/>
                      </a:lnTo>
                      <a:lnTo>
                        <a:pt x="88209" y="84797"/>
                      </a:lnTo>
                      <a:lnTo>
                        <a:pt x="88209" y="84797"/>
                      </a:lnTo>
                      <a:lnTo>
                        <a:pt x="84318" y="83520"/>
                      </a:lnTo>
                      <a:lnTo>
                        <a:pt x="87297" y="82304"/>
                      </a:lnTo>
                      <a:close/>
                      <a:moveTo>
                        <a:pt x="88543" y="83368"/>
                      </a:moveTo>
                      <a:lnTo>
                        <a:pt x="91431" y="85860"/>
                      </a:lnTo>
                      <a:lnTo>
                        <a:pt x="88604" y="84918"/>
                      </a:lnTo>
                      <a:lnTo>
                        <a:pt x="88543" y="83368"/>
                      </a:lnTo>
                      <a:close/>
                      <a:moveTo>
                        <a:pt x="45229" y="70906"/>
                      </a:moveTo>
                      <a:lnTo>
                        <a:pt x="83193" y="83550"/>
                      </a:lnTo>
                      <a:lnTo>
                        <a:pt x="62403" y="91940"/>
                      </a:lnTo>
                      <a:lnTo>
                        <a:pt x="45229" y="70906"/>
                      </a:lnTo>
                      <a:close/>
                      <a:moveTo>
                        <a:pt x="116659" y="58626"/>
                      </a:moveTo>
                      <a:lnTo>
                        <a:pt x="150824" y="77380"/>
                      </a:lnTo>
                      <a:lnTo>
                        <a:pt x="151432" y="79265"/>
                      </a:lnTo>
                      <a:lnTo>
                        <a:pt x="120641" y="95313"/>
                      </a:lnTo>
                      <a:cubicBezTo>
                        <a:pt x="120580" y="95374"/>
                        <a:pt x="120550" y="95435"/>
                        <a:pt x="120550" y="95526"/>
                      </a:cubicBezTo>
                      <a:lnTo>
                        <a:pt x="120550" y="95557"/>
                      </a:lnTo>
                      <a:cubicBezTo>
                        <a:pt x="120550" y="95557"/>
                        <a:pt x="120489" y="95526"/>
                        <a:pt x="120459" y="95526"/>
                      </a:cubicBezTo>
                      <a:lnTo>
                        <a:pt x="92343" y="86164"/>
                      </a:lnTo>
                      <a:lnTo>
                        <a:pt x="88513" y="82821"/>
                      </a:lnTo>
                      <a:lnTo>
                        <a:pt x="88482" y="81818"/>
                      </a:lnTo>
                      <a:lnTo>
                        <a:pt x="112404" y="72122"/>
                      </a:lnTo>
                      <a:lnTo>
                        <a:pt x="112586" y="72152"/>
                      </a:lnTo>
                      <a:cubicBezTo>
                        <a:pt x="112608" y="72157"/>
                        <a:pt x="112629" y="72160"/>
                        <a:pt x="112650" y="72160"/>
                      </a:cubicBezTo>
                      <a:cubicBezTo>
                        <a:pt x="112747" y="72160"/>
                        <a:pt x="112829" y="72105"/>
                        <a:pt x="112829" y="72030"/>
                      </a:cubicBezTo>
                      <a:lnTo>
                        <a:pt x="116659" y="58626"/>
                      </a:lnTo>
                      <a:close/>
                      <a:moveTo>
                        <a:pt x="151553" y="79660"/>
                      </a:moveTo>
                      <a:lnTo>
                        <a:pt x="158088" y="99721"/>
                      </a:lnTo>
                      <a:lnTo>
                        <a:pt x="158088" y="99721"/>
                      </a:lnTo>
                      <a:lnTo>
                        <a:pt x="121370" y="95435"/>
                      </a:lnTo>
                      <a:lnTo>
                        <a:pt x="151553" y="79660"/>
                      </a:lnTo>
                      <a:close/>
                      <a:moveTo>
                        <a:pt x="172770" y="68535"/>
                      </a:moveTo>
                      <a:lnTo>
                        <a:pt x="199670" y="103855"/>
                      </a:lnTo>
                      <a:lnTo>
                        <a:pt x="153711" y="78535"/>
                      </a:lnTo>
                      <a:lnTo>
                        <a:pt x="172770" y="68535"/>
                      </a:lnTo>
                      <a:close/>
                      <a:moveTo>
                        <a:pt x="83771" y="83702"/>
                      </a:moveTo>
                      <a:lnTo>
                        <a:pt x="88209" y="85192"/>
                      </a:lnTo>
                      <a:lnTo>
                        <a:pt x="89181" y="107988"/>
                      </a:lnTo>
                      <a:lnTo>
                        <a:pt x="64135" y="108657"/>
                      </a:lnTo>
                      <a:lnTo>
                        <a:pt x="62646" y="92304"/>
                      </a:lnTo>
                      <a:lnTo>
                        <a:pt x="83771" y="83702"/>
                      </a:lnTo>
                      <a:close/>
                      <a:moveTo>
                        <a:pt x="93102" y="86863"/>
                      </a:moveTo>
                      <a:lnTo>
                        <a:pt x="120276" y="95891"/>
                      </a:lnTo>
                      <a:lnTo>
                        <a:pt x="124744" y="114250"/>
                      </a:lnTo>
                      <a:lnTo>
                        <a:pt x="93102" y="86863"/>
                      </a:lnTo>
                      <a:close/>
                      <a:moveTo>
                        <a:pt x="15654" y="68261"/>
                      </a:moveTo>
                      <a:lnTo>
                        <a:pt x="44469" y="70480"/>
                      </a:lnTo>
                      <a:cubicBezTo>
                        <a:pt x="44469" y="70511"/>
                        <a:pt x="44469" y="70541"/>
                        <a:pt x="44500" y="70602"/>
                      </a:cubicBezTo>
                      <a:lnTo>
                        <a:pt x="62038" y="92092"/>
                      </a:lnTo>
                      <a:lnTo>
                        <a:pt x="8724" y="114311"/>
                      </a:lnTo>
                      <a:lnTo>
                        <a:pt x="15654" y="68261"/>
                      </a:lnTo>
                      <a:close/>
                      <a:moveTo>
                        <a:pt x="88634" y="85344"/>
                      </a:moveTo>
                      <a:lnTo>
                        <a:pt x="92160" y="86529"/>
                      </a:lnTo>
                      <a:lnTo>
                        <a:pt x="124805" y="114797"/>
                      </a:lnTo>
                      <a:lnTo>
                        <a:pt x="109364" y="128323"/>
                      </a:lnTo>
                      <a:lnTo>
                        <a:pt x="89607" y="108262"/>
                      </a:lnTo>
                      <a:lnTo>
                        <a:pt x="89607" y="108171"/>
                      </a:lnTo>
                      <a:lnTo>
                        <a:pt x="88634" y="85344"/>
                      </a:lnTo>
                      <a:close/>
                      <a:moveTo>
                        <a:pt x="63132" y="109417"/>
                      </a:moveTo>
                      <a:lnTo>
                        <a:pt x="42706" y="137624"/>
                      </a:lnTo>
                      <a:lnTo>
                        <a:pt x="9180" y="115101"/>
                      </a:lnTo>
                      <a:lnTo>
                        <a:pt x="63132" y="109417"/>
                      </a:lnTo>
                      <a:close/>
                      <a:moveTo>
                        <a:pt x="158636" y="100146"/>
                      </a:moveTo>
                      <a:lnTo>
                        <a:pt x="200126" y="105010"/>
                      </a:lnTo>
                      <a:lnTo>
                        <a:pt x="171067" y="138445"/>
                      </a:lnTo>
                      <a:lnTo>
                        <a:pt x="171067" y="138384"/>
                      </a:lnTo>
                      <a:lnTo>
                        <a:pt x="158636" y="100146"/>
                      </a:lnTo>
                      <a:close/>
                      <a:moveTo>
                        <a:pt x="62251" y="92456"/>
                      </a:moveTo>
                      <a:lnTo>
                        <a:pt x="63771" y="108931"/>
                      </a:lnTo>
                      <a:lnTo>
                        <a:pt x="63771" y="108961"/>
                      </a:lnTo>
                      <a:cubicBezTo>
                        <a:pt x="63801" y="109052"/>
                        <a:pt x="63892" y="109113"/>
                        <a:pt x="63953" y="109113"/>
                      </a:cubicBezTo>
                      <a:lnTo>
                        <a:pt x="89090" y="108444"/>
                      </a:lnTo>
                      <a:lnTo>
                        <a:pt x="44956" y="139144"/>
                      </a:lnTo>
                      <a:lnTo>
                        <a:pt x="43071" y="137837"/>
                      </a:lnTo>
                      <a:lnTo>
                        <a:pt x="63710" y="109326"/>
                      </a:lnTo>
                      <a:cubicBezTo>
                        <a:pt x="63740" y="109235"/>
                        <a:pt x="63740" y="109174"/>
                        <a:pt x="63710" y="109083"/>
                      </a:cubicBezTo>
                      <a:cubicBezTo>
                        <a:pt x="63649" y="109022"/>
                        <a:pt x="63588" y="108961"/>
                        <a:pt x="63497" y="108961"/>
                      </a:cubicBezTo>
                      <a:lnTo>
                        <a:pt x="8663" y="114736"/>
                      </a:lnTo>
                      <a:lnTo>
                        <a:pt x="62251" y="92456"/>
                      </a:lnTo>
                      <a:close/>
                      <a:moveTo>
                        <a:pt x="156812" y="129721"/>
                      </a:moveTo>
                      <a:lnTo>
                        <a:pt x="170794" y="138597"/>
                      </a:lnTo>
                      <a:lnTo>
                        <a:pt x="133377" y="150694"/>
                      </a:lnTo>
                      <a:lnTo>
                        <a:pt x="133377" y="150694"/>
                      </a:lnTo>
                      <a:lnTo>
                        <a:pt x="156812" y="129721"/>
                      </a:lnTo>
                      <a:close/>
                      <a:moveTo>
                        <a:pt x="120611" y="95678"/>
                      </a:moveTo>
                      <a:lnTo>
                        <a:pt x="120611" y="95678"/>
                      </a:lnTo>
                      <a:cubicBezTo>
                        <a:pt x="120641" y="95709"/>
                        <a:pt x="120702" y="95709"/>
                        <a:pt x="120732" y="95709"/>
                      </a:cubicBezTo>
                      <a:lnTo>
                        <a:pt x="158240" y="100116"/>
                      </a:lnTo>
                      <a:lnTo>
                        <a:pt x="170551" y="137989"/>
                      </a:lnTo>
                      <a:lnTo>
                        <a:pt x="156903" y="129296"/>
                      </a:lnTo>
                      <a:cubicBezTo>
                        <a:pt x="156865" y="129283"/>
                        <a:pt x="156833" y="129276"/>
                        <a:pt x="156801" y="129276"/>
                      </a:cubicBezTo>
                      <a:cubicBezTo>
                        <a:pt x="156756" y="129276"/>
                        <a:pt x="156713" y="129291"/>
                        <a:pt x="156660" y="129326"/>
                      </a:cubicBezTo>
                      <a:lnTo>
                        <a:pt x="132465" y="150998"/>
                      </a:lnTo>
                      <a:lnTo>
                        <a:pt x="132191" y="151059"/>
                      </a:lnTo>
                      <a:lnTo>
                        <a:pt x="125352" y="114827"/>
                      </a:lnTo>
                      <a:cubicBezTo>
                        <a:pt x="125352" y="114767"/>
                        <a:pt x="125322" y="114736"/>
                        <a:pt x="125291" y="114706"/>
                      </a:cubicBezTo>
                      <a:lnTo>
                        <a:pt x="125200" y="114675"/>
                      </a:lnTo>
                      <a:lnTo>
                        <a:pt x="120611" y="95678"/>
                      </a:lnTo>
                      <a:close/>
                      <a:moveTo>
                        <a:pt x="125018" y="115101"/>
                      </a:moveTo>
                      <a:lnTo>
                        <a:pt x="131827" y="151120"/>
                      </a:lnTo>
                      <a:lnTo>
                        <a:pt x="131827" y="151120"/>
                      </a:lnTo>
                      <a:lnTo>
                        <a:pt x="109638" y="128627"/>
                      </a:lnTo>
                      <a:lnTo>
                        <a:pt x="125018" y="115101"/>
                      </a:lnTo>
                      <a:close/>
                      <a:moveTo>
                        <a:pt x="89425" y="108627"/>
                      </a:moveTo>
                      <a:lnTo>
                        <a:pt x="109060" y="128566"/>
                      </a:lnTo>
                      <a:lnTo>
                        <a:pt x="81157" y="153035"/>
                      </a:lnTo>
                      <a:lnTo>
                        <a:pt x="45260" y="139387"/>
                      </a:lnTo>
                      <a:lnTo>
                        <a:pt x="89425" y="108627"/>
                      </a:lnTo>
                      <a:close/>
                      <a:moveTo>
                        <a:pt x="42828" y="138110"/>
                      </a:moveTo>
                      <a:lnTo>
                        <a:pt x="44895" y="139478"/>
                      </a:lnTo>
                      <a:cubicBezTo>
                        <a:pt x="44925" y="139509"/>
                        <a:pt x="44956" y="139509"/>
                        <a:pt x="45047" y="139509"/>
                      </a:cubicBezTo>
                      <a:lnTo>
                        <a:pt x="45047" y="139661"/>
                      </a:lnTo>
                      <a:lnTo>
                        <a:pt x="58877" y="164342"/>
                      </a:lnTo>
                      <a:lnTo>
                        <a:pt x="17265" y="173491"/>
                      </a:lnTo>
                      <a:lnTo>
                        <a:pt x="17265" y="173491"/>
                      </a:lnTo>
                      <a:lnTo>
                        <a:pt x="42828" y="138110"/>
                      </a:lnTo>
                      <a:close/>
                      <a:moveTo>
                        <a:pt x="59359" y="1"/>
                      </a:moveTo>
                      <a:cubicBezTo>
                        <a:pt x="59333" y="1"/>
                        <a:pt x="59302" y="8"/>
                        <a:pt x="59272" y="23"/>
                      </a:cubicBezTo>
                      <a:lnTo>
                        <a:pt x="20365" y="22334"/>
                      </a:lnTo>
                      <a:lnTo>
                        <a:pt x="19241" y="2850"/>
                      </a:lnTo>
                      <a:cubicBezTo>
                        <a:pt x="19241" y="2789"/>
                        <a:pt x="19150" y="2698"/>
                        <a:pt x="19089" y="2668"/>
                      </a:cubicBezTo>
                      <a:cubicBezTo>
                        <a:pt x="19068" y="2654"/>
                        <a:pt x="19048" y="2648"/>
                        <a:pt x="19028" y="2648"/>
                      </a:cubicBezTo>
                      <a:cubicBezTo>
                        <a:pt x="18958" y="2648"/>
                        <a:pt x="18893" y="2719"/>
                        <a:pt x="18846" y="2789"/>
                      </a:cubicBezTo>
                      <a:lnTo>
                        <a:pt x="61" y="42000"/>
                      </a:lnTo>
                      <a:cubicBezTo>
                        <a:pt x="0" y="42091"/>
                        <a:pt x="61" y="42212"/>
                        <a:pt x="122" y="42243"/>
                      </a:cubicBezTo>
                      <a:cubicBezTo>
                        <a:pt x="149" y="42261"/>
                        <a:pt x="175" y="42268"/>
                        <a:pt x="202" y="42268"/>
                      </a:cubicBezTo>
                      <a:cubicBezTo>
                        <a:pt x="267" y="42268"/>
                        <a:pt x="331" y="42225"/>
                        <a:pt x="396" y="42182"/>
                      </a:cubicBezTo>
                      <a:lnTo>
                        <a:pt x="18846" y="3640"/>
                      </a:lnTo>
                      <a:lnTo>
                        <a:pt x="19970" y="22729"/>
                      </a:lnTo>
                      <a:cubicBezTo>
                        <a:pt x="19970" y="22790"/>
                        <a:pt x="20001" y="22850"/>
                        <a:pt x="20031" y="22881"/>
                      </a:cubicBezTo>
                      <a:cubicBezTo>
                        <a:pt x="20001" y="22911"/>
                        <a:pt x="20001" y="22942"/>
                        <a:pt x="20001" y="23002"/>
                      </a:cubicBezTo>
                      <a:lnTo>
                        <a:pt x="15168" y="67502"/>
                      </a:lnTo>
                      <a:cubicBezTo>
                        <a:pt x="15168" y="67593"/>
                        <a:pt x="15198" y="67653"/>
                        <a:pt x="15289" y="67714"/>
                      </a:cubicBezTo>
                      <a:cubicBezTo>
                        <a:pt x="15312" y="67725"/>
                        <a:pt x="15338" y="67732"/>
                        <a:pt x="15365" y="67732"/>
                      </a:cubicBezTo>
                      <a:cubicBezTo>
                        <a:pt x="15413" y="67732"/>
                        <a:pt x="15464" y="67711"/>
                        <a:pt x="15502" y="67653"/>
                      </a:cubicBezTo>
                      <a:lnTo>
                        <a:pt x="48542" y="35069"/>
                      </a:lnTo>
                      <a:lnTo>
                        <a:pt x="48694" y="35191"/>
                      </a:lnTo>
                      <a:lnTo>
                        <a:pt x="62251" y="60359"/>
                      </a:lnTo>
                      <a:lnTo>
                        <a:pt x="44560" y="70085"/>
                      </a:lnTo>
                      <a:lnTo>
                        <a:pt x="15502" y="67897"/>
                      </a:lnTo>
                      <a:cubicBezTo>
                        <a:pt x="15411" y="67897"/>
                        <a:pt x="15320" y="67988"/>
                        <a:pt x="15320" y="68049"/>
                      </a:cubicBezTo>
                      <a:lnTo>
                        <a:pt x="8298" y="114645"/>
                      </a:lnTo>
                      <a:cubicBezTo>
                        <a:pt x="8298" y="114706"/>
                        <a:pt x="8298" y="114797"/>
                        <a:pt x="8359" y="114827"/>
                      </a:cubicBezTo>
                      <a:cubicBezTo>
                        <a:pt x="8420" y="114858"/>
                        <a:pt x="8450" y="114858"/>
                        <a:pt x="8481" y="114858"/>
                      </a:cubicBezTo>
                      <a:cubicBezTo>
                        <a:pt x="8481" y="114888"/>
                        <a:pt x="8450" y="114888"/>
                        <a:pt x="8450" y="114949"/>
                      </a:cubicBezTo>
                      <a:cubicBezTo>
                        <a:pt x="8450" y="115010"/>
                        <a:pt x="8450" y="115101"/>
                        <a:pt x="8511" y="115162"/>
                      </a:cubicBezTo>
                      <a:lnTo>
                        <a:pt x="42524" y="137958"/>
                      </a:lnTo>
                      <a:lnTo>
                        <a:pt x="16657" y="173704"/>
                      </a:lnTo>
                      <a:cubicBezTo>
                        <a:pt x="16627" y="173795"/>
                        <a:pt x="16627" y="173856"/>
                        <a:pt x="16657" y="173947"/>
                      </a:cubicBezTo>
                      <a:cubicBezTo>
                        <a:pt x="16688" y="174008"/>
                        <a:pt x="16779" y="174008"/>
                        <a:pt x="16809" y="174008"/>
                      </a:cubicBezTo>
                      <a:lnTo>
                        <a:pt x="16840" y="174008"/>
                      </a:lnTo>
                      <a:lnTo>
                        <a:pt x="59211" y="164707"/>
                      </a:lnTo>
                      <a:cubicBezTo>
                        <a:pt x="59302" y="164707"/>
                        <a:pt x="59333" y="164676"/>
                        <a:pt x="59363" y="164585"/>
                      </a:cubicBezTo>
                      <a:cubicBezTo>
                        <a:pt x="59394" y="164555"/>
                        <a:pt x="59363" y="164463"/>
                        <a:pt x="59363" y="164403"/>
                      </a:cubicBezTo>
                      <a:lnTo>
                        <a:pt x="45685" y="139965"/>
                      </a:lnTo>
                      <a:lnTo>
                        <a:pt x="81218" y="153460"/>
                      </a:lnTo>
                      <a:cubicBezTo>
                        <a:pt x="81236" y="153469"/>
                        <a:pt x="81256" y="153473"/>
                        <a:pt x="81277" y="153473"/>
                      </a:cubicBezTo>
                      <a:cubicBezTo>
                        <a:pt x="81327" y="153473"/>
                        <a:pt x="81379" y="153451"/>
                        <a:pt x="81400" y="153430"/>
                      </a:cubicBezTo>
                      <a:lnTo>
                        <a:pt x="109395" y="128870"/>
                      </a:lnTo>
                      <a:lnTo>
                        <a:pt x="131979" y="151788"/>
                      </a:lnTo>
                      <a:cubicBezTo>
                        <a:pt x="132009" y="151819"/>
                        <a:pt x="132055" y="151834"/>
                        <a:pt x="132104" y="151834"/>
                      </a:cubicBezTo>
                      <a:cubicBezTo>
                        <a:pt x="132153" y="151834"/>
                        <a:pt x="132206" y="151819"/>
                        <a:pt x="132252" y="151788"/>
                      </a:cubicBezTo>
                      <a:lnTo>
                        <a:pt x="132738" y="151363"/>
                      </a:lnTo>
                      <a:lnTo>
                        <a:pt x="171219" y="138931"/>
                      </a:lnTo>
                      <a:cubicBezTo>
                        <a:pt x="171250" y="138931"/>
                        <a:pt x="171311" y="138901"/>
                        <a:pt x="171311" y="138901"/>
                      </a:cubicBezTo>
                      <a:lnTo>
                        <a:pt x="200703" y="105040"/>
                      </a:lnTo>
                      <a:cubicBezTo>
                        <a:pt x="200734" y="105010"/>
                        <a:pt x="200794" y="104949"/>
                        <a:pt x="200734" y="104858"/>
                      </a:cubicBezTo>
                      <a:cubicBezTo>
                        <a:pt x="200703" y="104797"/>
                        <a:pt x="200673" y="104736"/>
                        <a:pt x="200582" y="104736"/>
                      </a:cubicBezTo>
                      <a:lnTo>
                        <a:pt x="158544" y="99812"/>
                      </a:lnTo>
                      <a:lnTo>
                        <a:pt x="151918" y="79508"/>
                      </a:lnTo>
                      <a:lnTo>
                        <a:pt x="153286" y="78809"/>
                      </a:lnTo>
                      <a:lnTo>
                        <a:pt x="200338" y="104645"/>
                      </a:lnTo>
                      <a:cubicBezTo>
                        <a:pt x="200361" y="104656"/>
                        <a:pt x="200391" y="104663"/>
                        <a:pt x="200422" y="104663"/>
                      </a:cubicBezTo>
                      <a:cubicBezTo>
                        <a:pt x="200476" y="104663"/>
                        <a:pt x="200532" y="104642"/>
                        <a:pt x="200551" y="104584"/>
                      </a:cubicBezTo>
                      <a:cubicBezTo>
                        <a:pt x="200582" y="104523"/>
                        <a:pt x="200642" y="104432"/>
                        <a:pt x="200551" y="104371"/>
                      </a:cubicBezTo>
                      <a:lnTo>
                        <a:pt x="173134" y="68413"/>
                      </a:lnTo>
                      <a:lnTo>
                        <a:pt x="188332" y="60480"/>
                      </a:lnTo>
                      <a:lnTo>
                        <a:pt x="207694" y="75769"/>
                      </a:lnTo>
                      <a:cubicBezTo>
                        <a:pt x="207740" y="75784"/>
                        <a:pt x="207778" y="75792"/>
                        <a:pt x="207816" y="75792"/>
                      </a:cubicBezTo>
                      <a:cubicBezTo>
                        <a:pt x="207854" y="75792"/>
                        <a:pt x="207892" y="75784"/>
                        <a:pt x="207937" y="75769"/>
                      </a:cubicBezTo>
                      <a:lnTo>
                        <a:pt x="235081" y="54249"/>
                      </a:lnTo>
                      <a:lnTo>
                        <a:pt x="268638" y="84523"/>
                      </a:lnTo>
                      <a:cubicBezTo>
                        <a:pt x="268683" y="84569"/>
                        <a:pt x="268729" y="84591"/>
                        <a:pt x="268774" y="84591"/>
                      </a:cubicBezTo>
                      <a:cubicBezTo>
                        <a:pt x="268820" y="84591"/>
                        <a:pt x="268866" y="84569"/>
                        <a:pt x="268911" y="84523"/>
                      </a:cubicBezTo>
                      <a:cubicBezTo>
                        <a:pt x="269033" y="84401"/>
                        <a:pt x="269033" y="84280"/>
                        <a:pt x="268942" y="84189"/>
                      </a:cubicBezTo>
                      <a:lnTo>
                        <a:pt x="235263" y="53793"/>
                      </a:lnTo>
                      <a:cubicBezTo>
                        <a:pt x="235233" y="53763"/>
                        <a:pt x="235187" y="53748"/>
                        <a:pt x="235142" y="53748"/>
                      </a:cubicBezTo>
                      <a:cubicBezTo>
                        <a:pt x="235096" y="53748"/>
                        <a:pt x="235050" y="53763"/>
                        <a:pt x="235020" y="53793"/>
                      </a:cubicBezTo>
                      <a:lnTo>
                        <a:pt x="207846" y="75252"/>
                      </a:lnTo>
                      <a:lnTo>
                        <a:pt x="188484" y="60024"/>
                      </a:lnTo>
                      <a:cubicBezTo>
                        <a:pt x="188420" y="60003"/>
                        <a:pt x="188370" y="59981"/>
                        <a:pt x="188326" y="59981"/>
                      </a:cubicBezTo>
                      <a:cubicBezTo>
                        <a:pt x="188307" y="59981"/>
                        <a:pt x="188289" y="59985"/>
                        <a:pt x="188271" y="59994"/>
                      </a:cubicBezTo>
                      <a:lnTo>
                        <a:pt x="172891" y="68049"/>
                      </a:lnTo>
                      <a:lnTo>
                        <a:pt x="129912" y="11726"/>
                      </a:lnTo>
                      <a:cubicBezTo>
                        <a:pt x="129881" y="11695"/>
                        <a:pt x="129851" y="11665"/>
                        <a:pt x="129760" y="11665"/>
                      </a:cubicBezTo>
                      <a:cubicBezTo>
                        <a:pt x="129729" y="11665"/>
                        <a:pt x="129668" y="11665"/>
                        <a:pt x="129608" y="11695"/>
                      </a:cubicBezTo>
                      <a:lnTo>
                        <a:pt x="95443" y="44370"/>
                      </a:lnTo>
                      <a:lnTo>
                        <a:pt x="104562" y="31483"/>
                      </a:lnTo>
                      <a:cubicBezTo>
                        <a:pt x="104622" y="31422"/>
                        <a:pt x="104622" y="31331"/>
                        <a:pt x="104562" y="31270"/>
                      </a:cubicBezTo>
                      <a:cubicBezTo>
                        <a:pt x="104539" y="31202"/>
                        <a:pt x="104499" y="31167"/>
                        <a:pt x="104442" y="31167"/>
                      </a:cubicBezTo>
                      <a:cubicBezTo>
                        <a:pt x="104423" y="31167"/>
                        <a:pt x="104402" y="31171"/>
                        <a:pt x="104379" y="31179"/>
                      </a:cubicBezTo>
                      <a:lnTo>
                        <a:pt x="70944" y="37805"/>
                      </a:lnTo>
                      <a:lnTo>
                        <a:pt x="70883" y="37775"/>
                      </a:lnTo>
                      <a:lnTo>
                        <a:pt x="59546" y="145"/>
                      </a:lnTo>
                      <a:cubicBezTo>
                        <a:pt x="59546" y="84"/>
                        <a:pt x="59485" y="23"/>
                        <a:pt x="59424" y="23"/>
                      </a:cubicBezTo>
                      <a:cubicBezTo>
                        <a:pt x="59409" y="8"/>
                        <a:pt x="59386" y="1"/>
                        <a:pt x="593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9"/>
                <p:cNvSpPr/>
                <p:nvPr/>
              </p:nvSpPr>
              <p:spPr>
                <a:xfrm>
                  <a:off x="90700" y="-831025"/>
                  <a:ext cx="50925" cy="39525"/>
                </a:xfrm>
                <a:custGeom>
                  <a:avLst/>
                  <a:gdLst/>
                  <a:ahLst/>
                  <a:cxnLst/>
                  <a:rect l="l" t="t" r="r" b="b"/>
                  <a:pathLst>
                    <a:path w="2037" h="1581" extrusionOk="0">
                      <a:moveTo>
                        <a:pt x="1003" y="0"/>
                      </a:moveTo>
                      <a:cubicBezTo>
                        <a:pt x="0" y="61"/>
                        <a:pt x="31" y="1581"/>
                        <a:pt x="1034" y="1581"/>
                      </a:cubicBezTo>
                      <a:cubicBezTo>
                        <a:pt x="2037"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9"/>
                <p:cNvSpPr/>
                <p:nvPr/>
              </p:nvSpPr>
              <p:spPr>
                <a:xfrm>
                  <a:off x="-8100" y="55725"/>
                  <a:ext cx="49725" cy="38825"/>
                </a:xfrm>
                <a:custGeom>
                  <a:avLst/>
                  <a:gdLst/>
                  <a:ahLst/>
                  <a:cxnLst/>
                  <a:rect l="l" t="t" r="r" b="b"/>
                  <a:pathLst>
                    <a:path w="1989" h="1553" extrusionOk="0">
                      <a:moveTo>
                        <a:pt x="1058" y="0"/>
                      </a:moveTo>
                      <a:cubicBezTo>
                        <a:pt x="1040" y="0"/>
                        <a:pt x="1022" y="1"/>
                        <a:pt x="1004" y="2"/>
                      </a:cubicBezTo>
                      <a:cubicBezTo>
                        <a:pt x="1" y="32"/>
                        <a:pt x="31" y="1552"/>
                        <a:pt x="1034" y="1552"/>
                      </a:cubicBezTo>
                      <a:cubicBezTo>
                        <a:pt x="1989" y="1522"/>
                        <a:pt x="1977" y="0"/>
                        <a:pt x="10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9"/>
                <p:cNvSpPr/>
                <p:nvPr/>
              </p:nvSpPr>
              <p:spPr>
                <a:xfrm>
                  <a:off x="434925" y="-187400"/>
                  <a:ext cx="50175" cy="38775"/>
                </a:xfrm>
                <a:custGeom>
                  <a:avLst/>
                  <a:gdLst/>
                  <a:ahLst/>
                  <a:cxnLst/>
                  <a:rect l="l" t="t" r="r" b="b"/>
                  <a:pathLst>
                    <a:path w="2007" h="1551" extrusionOk="0">
                      <a:moveTo>
                        <a:pt x="973" y="0"/>
                      </a:moveTo>
                      <a:cubicBezTo>
                        <a:pt x="0" y="31"/>
                        <a:pt x="31" y="1551"/>
                        <a:pt x="1034" y="1551"/>
                      </a:cubicBezTo>
                      <a:cubicBezTo>
                        <a:pt x="2007" y="1520"/>
                        <a:pt x="1976"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9"/>
                <p:cNvSpPr/>
                <p:nvPr/>
              </p:nvSpPr>
              <p:spPr>
                <a:xfrm>
                  <a:off x="639325" y="-751250"/>
                  <a:ext cx="49950" cy="39550"/>
                </a:xfrm>
                <a:custGeom>
                  <a:avLst/>
                  <a:gdLst/>
                  <a:ahLst/>
                  <a:cxnLst/>
                  <a:rect l="l" t="t" r="r" b="b"/>
                  <a:pathLst>
                    <a:path w="1998" h="1582" extrusionOk="0">
                      <a:moveTo>
                        <a:pt x="1003" y="0"/>
                      </a:moveTo>
                      <a:cubicBezTo>
                        <a:pt x="993" y="0"/>
                        <a:pt x="984" y="1"/>
                        <a:pt x="974" y="1"/>
                      </a:cubicBezTo>
                      <a:cubicBezTo>
                        <a:pt x="1" y="62"/>
                        <a:pt x="31" y="1581"/>
                        <a:pt x="1004" y="158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59"/>
                <p:cNvSpPr/>
                <p:nvPr/>
              </p:nvSpPr>
              <p:spPr>
                <a:xfrm>
                  <a:off x="1061075" y="-81050"/>
                  <a:ext cx="49700" cy="38800"/>
                </a:xfrm>
                <a:custGeom>
                  <a:avLst/>
                  <a:gdLst/>
                  <a:ahLst/>
                  <a:cxnLst/>
                  <a:rect l="l" t="t" r="r" b="b"/>
                  <a:pathLst>
                    <a:path w="1988" h="1552" extrusionOk="0">
                      <a:moveTo>
                        <a:pt x="1029" y="0"/>
                      </a:moveTo>
                      <a:cubicBezTo>
                        <a:pt x="1011" y="0"/>
                        <a:pt x="992" y="1"/>
                        <a:pt x="973" y="2"/>
                      </a:cubicBezTo>
                      <a:cubicBezTo>
                        <a:pt x="1" y="32"/>
                        <a:pt x="31" y="1552"/>
                        <a:pt x="100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59"/>
                <p:cNvSpPr/>
                <p:nvPr/>
              </p:nvSpPr>
              <p:spPr>
                <a:xfrm>
                  <a:off x="1229000" y="-547600"/>
                  <a:ext cx="49950" cy="38800"/>
                </a:xfrm>
                <a:custGeom>
                  <a:avLst/>
                  <a:gdLst/>
                  <a:ahLst/>
                  <a:cxnLst/>
                  <a:rect l="l" t="t" r="r" b="b"/>
                  <a:pathLst>
                    <a:path w="1998" h="1552" extrusionOk="0">
                      <a:moveTo>
                        <a:pt x="1003" y="0"/>
                      </a:moveTo>
                      <a:cubicBezTo>
                        <a:pt x="993" y="0"/>
                        <a:pt x="984" y="1"/>
                        <a:pt x="974" y="1"/>
                      </a:cubicBezTo>
                      <a:cubicBezTo>
                        <a:pt x="1" y="31"/>
                        <a:pt x="31" y="1551"/>
                        <a:pt x="1034" y="155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59"/>
                <p:cNvSpPr/>
                <p:nvPr/>
              </p:nvSpPr>
              <p:spPr>
                <a:xfrm>
                  <a:off x="430375" y="602875"/>
                  <a:ext cx="50175" cy="38800"/>
                </a:xfrm>
                <a:custGeom>
                  <a:avLst/>
                  <a:gdLst/>
                  <a:ahLst/>
                  <a:cxnLst/>
                  <a:rect l="l" t="t" r="r" b="b"/>
                  <a:pathLst>
                    <a:path w="2007" h="1552" extrusionOk="0">
                      <a:moveTo>
                        <a:pt x="973" y="1"/>
                      </a:moveTo>
                      <a:cubicBezTo>
                        <a:pt x="0" y="31"/>
                        <a:pt x="31" y="1551"/>
                        <a:pt x="1003" y="155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59"/>
                <p:cNvSpPr/>
                <p:nvPr/>
              </p:nvSpPr>
              <p:spPr>
                <a:xfrm>
                  <a:off x="1108200" y="1003325"/>
                  <a:ext cx="49925" cy="39550"/>
                </a:xfrm>
                <a:custGeom>
                  <a:avLst/>
                  <a:gdLst/>
                  <a:ahLst/>
                  <a:cxnLst/>
                  <a:rect l="l" t="t" r="r" b="b"/>
                  <a:pathLst>
                    <a:path w="1997" h="1582" extrusionOk="0">
                      <a:moveTo>
                        <a:pt x="1032" y="1"/>
                      </a:moveTo>
                      <a:cubicBezTo>
                        <a:pt x="1022" y="1"/>
                        <a:pt x="1013" y="1"/>
                        <a:pt x="1003" y="1"/>
                      </a:cubicBezTo>
                      <a:cubicBezTo>
                        <a:pt x="0" y="62"/>
                        <a:pt x="30" y="1582"/>
                        <a:pt x="1034" y="1582"/>
                      </a:cubicBezTo>
                      <a:cubicBezTo>
                        <a:pt x="1997" y="1492"/>
                        <a:pt x="1976"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59"/>
                <p:cNvSpPr/>
                <p:nvPr/>
              </p:nvSpPr>
              <p:spPr>
                <a:xfrm>
                  <a:off x="1688750" y="95275"/>
                  <a:ext cx="49950" cy="38775"/>
                </a:xfrm>
                <a:custGeom>
                  <a:avLst/>
                  <a:gdLst/>
                  <a:ahLst/>
                  <a:cxnLst/>
                  <a:rect l="l" t="t" r="r" b="b"/>
                  <a:pathLst>
                    <a:path w="1998" h="1551" extrusionOk="0">
                      <a:moveTo>
                        <a:pt x="1002" y="0"/>
                      </a:moveTo>
                      <a:cubicBezTo>
                        <a:pt x="992" y="0"/>
                        <a:pt x="983" y="0"/>
                        <a:pt x="973" y="1"/>
                      </a:cubicBezTo>
                      <a:cubicBezTo>
                        <a:pt x="0"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59"/>
                <p:cNvSpPr/>
                <p:nvPr/>
              </p:nvSpPr>
              <p:spPr>
                <a:xfrm>
                  <a:off x="-2025" y="1782975"/>
                  <a:ext cx="49950" cy="39550"/>
                </a:xfrm>
                <a:custGeom>
                  <a:avLst/>
                  <a:gdLst/>
                  <a:ahLst/>
                  <a:cxnLst/>
                  <a:rect l="l" t="t" r="r" b="b"/>
                  <a:pathLst>
                    <a:path w="1998" h="1582" extrusionOk="0">
                      <a:moveTo>
                        <a:pt x="1003" y="1"/>
                      </a:moveTo>
                      <a:cubicBezTo>
                        <a:pt x="993" y="1"/>
                        <a:pt x="983" y="1"/>
                        <a:pt x="974" y="1"/>
                      </a:cubicBezTo>
                      <a:cubicBezTo>
                        <a:pt x="1" y="62"/>
                        <a:pt x="31" y="1582"/>
                        <a:pt x="1004" y="1582"/>
                      </a:cubicBezTo>
                      <a:cubicBezTo>
                        <a:pt x="1997" y="1522"/>
                        <a:pt x="1977" y="1"/>
                        <a:pt x="100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59"/>
                <p:cNvSpPr/>
                <p:nvPr/>
              </p:nvSpPr>
              <p:spPr>
                <a:xfrm>
                  <a:off x="472925" y="1020025"/>
                  <a:ext cx="49725" cy="38825"/>
                </a:xfrm>
                <a:custGeom>
                  <a:avLst/>
                  <a:gdLst/>
                  <a:ahLst/>
                  <a:cxnLst/>
                  <a:rect l="l" t="t" r="r" b="b"/>
                  <a:pathLst>
                    <a:path w="1989" h="1553" extrusionOk="0">
                      <a:moveTo>
                        <a:pt x="1029" y="0"/>
                      </a:moveTo>
                      <a:cubicBezTo>
                        <a:pt x="1010" y="0"/>
                        <a:pt x="992" y="1"/>
                        <a:pt x="973" y="2"/>
                      </a:cubicBezTo>
                      <a:cubicBezTo>
                        <a:pt x="0" y="32"/>
                        <a:pt x="31" y="1552"/>
                        <a:pt x="103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59"/>
                <p:cNvSpPr/>
                <p:nvPr/>
              </p:nvSpPr>
              <p:spPr>
                <a:xfrm>
                  <a:off x="906050" y="2131775"/>
                  <a:ext cx="50175" cy="39550"/>
                </a:xfrm>
                <a:custGeom>
                  <a:avLst/>
                  <a:gdLst/>
                  <a:ahLst/>
                  <a:cxnLst/>
                  <a:rect l="l" t="t" r="r" b="b"/>
                  <a:pathLst>
                    <a:path w="2007" h="1582" extrusionOk="0">
                      <a:moveTo>
                        <a:pt x="973" y="1"/>
                      </a:moveTo>
                      <a:cubicBezTo>
                        <a:pt x="1" y="62"/>
                        <a:pt x="31" y="1581"/>
                        <a:pt x="1034" y="1581"/>
                      </a:cubicBezTo>
                      <a:cubicBezTo>
                        <a:pt x="2007" y="1521"/>
                        <a:pt x="1977"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59"/>
                <p:cNvSpPr/>
                <p:nvPr/>
              </p:nvSpPr>
              <p:spPr>
                <a:xfrm>
                  <a:off x="1998025" y="1166700"/>
                  <a:ext cx="50700" cy="38800"/>
                </a:xfrm>
                <a:custGeom>
                  <a:avLst/>
                  <a:gdLst/>
                  <a:ahLst/>
                  <a:cxnLst/>
                  <a:rect l="l" t="t" r="r" b="b"/>
                  <a:pathLst>
                    <a:path w="2028" h="1552" extrusionOk="0">
                      <a:moveTo>
                        <a:pt x="1032" y="1"/>
                      </a:moveTo>
                      <a:cubicBezTo>
                        <a:pt x="1023" y="1"/>
                        <a:pt x="1013" y="1"/>
                        <a:pt x="1004" y="1"/>
                      </a:cubicBezTo>
                      <a:cubicBezTo>
                        <a:pt x="0" y="32"/>
                        <a:pt x="61" y="1552"/>
                        <a:pt x="1034" y="1552"/>
                      </a:cubicBezTo>
                      <a:cubicBezTo>
                        <a:pt x="202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59"/>
                <p:cNvSpPr/>
                <p:nvPr/>
              </p:nvSpPr>
              <p:spPr>
                <a:xfrm>
                  <a:off x="1883275" y="694075"/>
                  <a:ext cx="51700" cy="38775"/>
                </a:xfrm>
                <a:custGeom>
                  <a:avLst/>
                  <a:gdLst/>
                  <a:ahLst/>
                  <a:cxnLst/>
                  <a:rect l="l" t="t" r="r" b="b"/>
                  <a:pathLst>
                    <a:path w="2068" h="1551" extrusionOk="0">
                      <a:moveTo>
                        <a:pt x="1004" y="0"/>
                      </a:moveTo>
                      <a:cubicBezTo>
                        <a:pt x="1" y="31"/>
                        <a:pt x="31" y="1550"/>
                        <a:pt x="1034" y="1550"/>
                      </a:cubicBezTo>
                      <a:cubicBezTo>
                        <a:pt x="2068" y="1520"/>
                        <a:pt x="2007"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59"/>
                <p:cNvSpPr/>
                <p:nvPr/>
              </p:nvSpPr>
              <p:spPr>
                <a:xfrm>
                  <a:off x="2175850" y="2087675"/>
                  <a:ext cx="51175" cy="38800"/>
                </a:xfrm>
                <a:custGeom>
                  <a:avLst/>
                  <a:gdLst/>
                  <a:ahLst/>
                  <a:cxnLst/>
                  <a:rect l="l" t="t" r="r" b="b"/>
                  <a:pathLst>
                    <a:path w="2047" h="1552" extrusionOk="0">
                      <a:moveTo>
                        <a:pt x="1061" y="0"/>
                      </a:moveTo>
                      <a:cubicBezTo>
                        <a:pt x="1042" y="0"/>
                        <a:pt x="1023" y="1"/>
                        <a:pt x="1003" y="2"/>
                      </a:cubicBezTo>
                      <a:cubicBezTo>
                        <a:pt x="0" y="32"/>
                        <a:pt x="30" y="1552"/>
                        <a:pt x="1033" y="1552"/>
                      </a:cubicBezTo>
                      <a:cubicBezTo>
                        <a:pt x="2047" y="1463"/>
                        <a:pt x="2008" y="0"/>
                        <a:pt x="10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59"/>
                <p:cNvSpPr/>
                <p:nvPr/>
              </p:nvSpPr>
              <p:spPr>
                <a:xfrm>
                  <a:off x="1482825" y="-914625"/>
                  <a:ext cx="49925" cy="39550"/>
                </a:xfrm>
                <a:custGeom>
                  <a:avLst/>
                  <a:gdLst/>
                  <a:ahLst/>
                  <a:cxnLst/>
                  <a:rect l="l" t="t" r="r" b="b"/>
                  <a:pathLst>
                    <a:path w="1997" h="1582" extrusionOk="0">
                      <a:moveTo>
                        <a:pt x="1001" y="0"/>
                      </a:moveTo>
                      <a:cubicBezTo>
                        <a:pt x="992" y="0"/>
                        <a:pt x="982" y="1"/>
                        <a:pt x="973" y="1"/>
                      </a:cubicBezTo>
                      <a:cubicBezTo>
                        <a:pt x="0" y="62"/>
                        <a:pt x="31" y="1581"/>
                        <a:pt x="1003" y="158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59"/>
                <p:cNvSpPr/>
                <p:nvPr/>
              </p:nvSpPr>
              <p:spPr>
                <a:xfrm>
                  <a:off x="2118850" y="-1399425"/>
                  <a:ext cx="50175" cy="38775"/>
                </a:xfrm>
                <a:custGeom>
                  <a:avLst/>
                  <a:gdLst/>
                  <a:ahLst/>
                  <a:cxnLst/>
                  <a:rect l="l" t="t" r="r" b="b"/>
                  <a:pathLst>
                    <a:path w="2007" h="1551" extrusionOk="0">
                      <a:moveTo>
                        <a:pt x="1003" y="0"/>
                      </a:moveTo>
                      <a:cubicBezTo>
                        <a:pt x="0" y="31"/>
                        <a:pt x="31" y="1551"/>
                        <a:pt x="1034" y="1551"/>
                      </a:cubicBezTo>
                      <a:cubicBezTo>
                        <a:pt x="2006"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59"/>
                <p:cNvSpPr/>
                <p:nvPr/>
              </p:nvSpPr>
              <p:spPr>
                <a:xfrm>
                  <a:off x="358175" y="-1695025"/>
                  <a:ext cx="50175" cy="38775"/>
                </a:xfrm>
                <a:custGeom>
                  <a:avLst/>
                  <a:gdLst/>
                  <a:ahLst/>
                  <a:cxnLst/>
                  <a:rect l="l" t="t" r="r" b="b"/>
                  <a:pathLst>
                    <a:path w="2007" h="1551" extrusionOk="0">
                      <a:moveTo>
                        <a:pt x="973" y="1"/>
                      </a:moveTo>
                      <a:cubicBezTo>
                        <a:pt x="1" y="31"/>
                        <a:pt x="31" y="1551"/>
                        <a:pt x="1004" y="1551"/>
                      </a:cubicBezTo>
                      <a:cubicBezTo>
                        <a:pt x="2007" y="1520"/>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59"/>
                <p:cNvSpPr/>
                <p:nvPr/>
              </p:nvSpPr>
              <p:spPr>
                <a:xfrm>
                  <a:off x="354375" y="2412175"/>
                  <a:ext cx="49925" cy="38775"/>
                </a:xfrm>
                <a:custGeom>
                  <a:avLst/>
                  <a:gdLst/>
                  <a:ahLst/>
                  <a:cxnLst/>
                  <a:rect l="l" t="t" r="r" b="b"/>
                  <a:pathLst>
                    <a:path w="1997" h="1551" extrusionOk="0">
                      <a:moveTo>
                        <a:pt x="1001" y="0"/>
                      </a:moveTo>
                      <a:cubicBezTo>
                        <a:pt x="992" y="0"/>
                        <a:pt x="983" y="0"/>
                        <a:pt x="973" y="1"/>
                      </a:cubicBezTo>
                      <a:cubicBezTo>
                        <a:pt x="1" y="31"/>
                        <a:pt x="31" y="1551"/>
                        <a:pt x="1004" y="155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59"/>
                <p:cNvSpPr/>
                <p:nvPr/>
              </p:nvSpPr>
              <p:spPr>
                <a:xfrm>
                  <a:off x="-702625" y="2644700"/>
                  <a:ext cx="50675" cy="39550"/>
                </a:xfrm>
                <a:custGeom>
                  <a:avLst/>
                  <a:gdLst/>
                  <a:ahLst/>
                  <a:cxnLst/>
                  <a:rect l="l" t="t" r="r" b="b"/>
                  <a:pathLst>
                    <a:path w="2027" h="1582" extrusionOk="0">
                      <a:moveTo>
                        <a:pt x="1031" y="0"/>
                      </a:moveTo>
                      <a:cubicBezTo>
                        <a:pt x="1022" y="0"/>
                        <a:pt x="1013" y="0"/>
                        <a:pt x="1003" y="1"/>
                      </a:cubicBezTo>
                      <a:cubicBezTo>
                        <a:pt x="0" y="62"/>
                        <a:pt x="61" y="1581"/>
                        <a:pt x="1034" y="1581"/>
                      </a:cubicBezTo>
                      <a:cubicBezTo>
                        <a:pt x="2027" y="1521"/>
                        <a:pt x="1977" y="0"/>
                        <a:pt x="103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59"/>
                <p:cNvSpPr/>
                <p:nvPr/>
              </p:nvSpPr>
              <p:spPr>
                <a:xfrm>
                  <a:off x="-911600" y="1169000"/>
                  <a:ext cx="50675" cy="38775"/>
                </a:xfrm>
                <a:custGeom>
                  <a:avLst/>
                  <a:gdLst/>
                  <a:ahLst/>
                  <a:cxnLst/>
                  <a:rect l="l" t="t" r="r" b="b"/>
                  <a:pathLst>
                    <a:path w="2027" h="1551" extrusionOk="0">
                      <a:moveTo>
                        <a:pt x="1032" y="0"/>
                      </a:moveTo>
                      <a:cubicBezTo>
                        <a:pt x="1023" y="0"/>
                        <a:pt x="1013" y="0"/>
                        <a:pt x="1003" y="1"/>
                      </a:cubicBezTo>
                      <a:cubicBezTo>
                        <a:pt x="0" y="31"/>
                        <a:pt x="61" y="1551"/>
                        <a:pt x="1034" y="1551"/>
                      </a:cubicBezTo>
                      <a:cubicBezTo>
                        <a:pt x="2027" y="149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59"/>
                <p:cNvSpPr/>
                <p:nvPr/>
              </p:nvSpPr>
              <p:spPr>
                <a:xfrm>
                  <a:off x="-735300" y="-475"/>
                  <a:ext cx="49925" cy="38775"/>
                </a:xfrm>
                <a:custGeom>
                  <a:avLst/>
                  <a:gdLst/>
                  <a:ahLst/>
                  <a:cxnLst/>
                  <a:rect l="l" t="t" r="r" b="b"/>
                  <a:pathLst>
                    <a:path w="1997" h="1551" extrusionOk="0">
                      <a:moveTo>
                        <a:pt x="1002" y="0"/>
                      </a:moveTo>
                      <a:cubicBezTo>
                        <a:pt x="993" y="0"/>
                        <a:pt x="983" y="0"/>
                        <a:pt x="973" y="1"/>
                      </a:cubicBezTo>
                      <a:cubicBezTo>
                        <a:pt x="0" y="31"/>
                        <a:pt x="31" y="1551"/>
                        <a:pt x="1003" y="1551"/>
                      </a:cubicBezTo>
                      <a:cubicBezTo>
                        <a:pt x="1996" y="1491"/>
                        <a:pt x="197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59"/>
                <p:cNvSpPr/>
                <p:nvPr/>
              </p:nvSpPr>
              <p:spPr>
                <a:xfrm>
                  <a:off x="-1120575" y="-650175"/>
                  <a:ext cx="50700" cy="38775"/>
                </a:xfrm>
                <a:custGeom>
                  <a:avLst/>
                  <a:gdLst/>
                  <a:ahLst/>
                  <a:cxnLst/>
                  <a:rect l="l" t="t" r="r" b="b"/>
                  <a:pathLst>
                    <a:path w="2028" h="1551" extrusionOk="0">
                      <a:moveTo>
                        <a:pt x="1032" y="0"/>
                      </a:moveTo>
                      <a:cubicBezTo>
                        <a:pt x="1022" y="0"/>
                        <a:pt x="1013" y="0"/>
                        <a:pt x="1004" y="1"/>
                      </a:cubicBezTo>
                      <a:cubicBezTo>
                        <a:pt x="0" y="31"/>
                        <a:pt x="61" y="1551"/>
                        <a:pt x="1034" y="1551"/>
                      </a:cubicBezTo>
                      <a:cubicBezTo>
                        <a:pt x="2027" y="152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59"/>
                <p:cNvSpPr/>
                <p:nvPr/>
              </p:nvSpPr>
              <p:spPr>
                <a:xfrm>
                  <a:off x="-618275" y="-1134975"/>
                  <a:ext cx="50175" cy="39525"/>
                </a:xfrm>
                <a:custGeom>
                  <a:avLst/>
                  <a:gdLst/>
                  <a:ahLst/>
                  <a:cxnLst/>
                  <a:rect l="l" t="t" r="r" b="b"/>
                  <a:pathLst>
                    <a:path w="2007" h="1581" extrusionOk="0">
                      <a:moveTo>
                        <a:pt x="973" y="0"/>
                      </a:moveTo>
                      <a:cubicBezTo>
                        <a:pt x="0" y="61"/>
                        <a:pt x="30" y="1581"/>
                        <a:pt x="1003" y="1581"/>
                      </a:cubicBezTo>
                      <a:cubicBezTo>
                        <a:pt x="2006" y="1520"/>
                        <a:pt x="1945"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59"/>
                <p:cNvSpPr/>
                <p:nvPr/>
              </p:nvSpPr>
              <p:spPr>
                <a:xfrm>
                  <a:off x="-649450" y="-1630450"/>
                  <a:ext cx="50700" cy="38800"/>
                </a:xfrm>
                <a:custGeom>
                  <a:avLst/>
                  <a:gdLst/>
                  <a:ahLst/>
                  <a:cxnLst/>
                  <a:rect l="l" t="t" r="r" b="b"/>
                  <a:pathLst>
                    <a:path w="2028" h="1552" extrusionOk="0">
                      <a:moveTo>
                        <a:pt x="1032" y="1"/>
                      </a:moveTo>
                      <a:cubicBezTo>
                        <a:pt x="1023" y="1"/>
                        <a:pt x="1013" y="1"/>
                        <a:pt x="1004" y="1"/>
                      </a:cubicBezTo>
                      <a:cubicBezTo>
                        <a:pt x="1" y="32"/>
                        <a:pt x="62" y="1551"/>
                        <a:pt x="1034" y="1551"/>
                      </a:cubicBezTo>
                      <a:lnTo>
                        <a:pt x="1034" y="1551"/>
                      </a:lnTo>
                      <a:cubicBezTo>
                        <a:pt x="2028" y="1521"/>
                        <a:pt x="1978"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59"/>
                <p:cNvSpPr/>
                <p:nvPr/>
              </p:nvSpPr>
              <p:spPr>
                <a:xfrm>
                  <a:off x="-3541600" y="-45575"/>
                  <a:ext cx="5511525" cy="5535325"/>
                </a:xfrm>
                <a:custGeom>
                  <a:avLst/>
                  <a:gdLst/>
                  <a:ahLst/>
                  <a:cxnLst/>
                  <a:rect l="l" t="t" r="r" b="b"/>
                  <a:pathLst>
                    <a:path w="220461" h="221413" extrusionOk="0">
                      <a:moveTo>
                        <a:pt x="104684" y="13993"/>
                      </a:moveTo>
                      <a:lnTo>
                        <a:pt x="125535" y="55909"/>
                      </a:lnTo>
                      <a:lnTo>
                        <a:pt x="114745" y="40559"/>
                      </a:lnTo>
                      <a:lnTo>
                        <a:pt x="114745" y="40407"/>
                      </a:lnTo>
                      <a:cubicBezTo>
                        <a:pt x="114745" y="40346"/>
                        <a:pt x="114684" y="40255"/>
                        <a:pt x="114593" y="40255"/>
                      </a:cubicBezTo>
                      <a:lnTo>
                        <a:pt x="71917" y="38462"/>
                      </a:lnTo>
                      <a:lnTo>
                        <a:pt x="104684" y="13993"/>
                      </a:lnTo>
                      <a:close/>
                      <a:moveTo>
                        <a:pt x="104896" y="13750"/>
                      </a:moveTo>
                      <a:lnTo>
                        <a:pt x="144654" y="26000"/>
                      </a:lnTo>
                      <a:lnTo>
                        <a:pt x="126477" y="57094"/>
                      </a:lnTo>
                      <a:lnTo>
                        <a:pt x="104896" y="13750"/>
                      </a:lnTo>
                      <a:close/>
                      <a:moveTo>
                        <a:pt x="126477" y="57854"/>
                      </a:moveTo>
                      <a:lnTo>
                        <a:pt x="151797" y="76061"/>
                      </a:lnTo>
                      <a:lnTo>
                        <a:pt x="135870" y="78219"/>
                      </a:lnTo>
                      <a:cubicBezTo>
                        <a:pt x="135809" y="78219"/>
                        <a:pt x="135718" y="78280"/>
                        <a:pt x="135718" y="78402"/>
                      </a:cubicBezTo>
                      <a:lnTo>
                        <a:pt x="135718" y="78432"/>
                      </a:lnTo>
                      <a:lnTo>
                        <a:pt x="128179" y="81715"/>
                      </a:lnTo>
                      <a:lnTo>
                        <a:pt x="126477" y="57854"/>
                      </a:lnTo>
                      <a:close/>
                      <a:moveTo>
                        <a:pt x="114471" y="41653"/>
                      </a:moveTo>
                      <a:lnTo>
                        <a:pt x="118483" y="85180"/>
                      </a:lnTo>
                      <a:lnTo>
                        <a:pt x="106082" y="66274"/>
                      </a:lnTo>
                      <a:lnTo>
                        <a:pt x="106203" y="66183"/>
                      </a:lnTo>
                      <a:lnTo>
                        <a:pt x="114471" y="41653"/>
                      </a:lnTo>
                      <a:close/>
                      <a:moveTo>
                        <a:pt x="114836" y="41258"/>
                      </a:moveTo>
                      <a:lnTo>
                        <a:pt x="126265" y="57550"/>
                      </a:lnTo>
                      <a:cubicBezTo>
                        <a:pt x="126234" y="57581"/>
                        <a:pt x="126173" y="57611"/>
                        <a:pt x="126143" y="57702"/>
                      </a:cubicBezTo>
                      <a:lnTo>
                        <a:pt x="118818" y="85332"/>
                      </a:lnTo>
                      <a:lnTo>
                        <a:pt x="114836" y="41258"/>
                      </a:lnTo>
                      <a:close/>
                      <a:moveTo>
                        <a:pt x="126265" y="58827"/>
                      </a:moveTo>
                      <a:lnTo>
                        <a:pt x="127876" y="81867"/>
                      </a:lnTo>
                      <a:lnTo>
                        <a:pt x="119152" y="85575"/>
                      </a:lnTo>
                      <a:lnTo>
                        <a:pt x="119152" y="85575"/>
                      </a:lnTo>
                      <a:lnTo>
                        <a:pt x="126265" y="58827"/>
                      </a:lnTo>
                      <a:close/>
                      <a:moveTo>
                        <a:pt x="71066" y="39313"/>
                      </a:moveTo>
                      <a:lnTo>
                        <a:pt x="87784" y="60255"/>
                      </a:lnTo>
                      <a:cubicBezTo>
                        <a:pt x="87723" y="60286"/>
                        <a:pt x="87723" y="60316"/>
                        <a:pt x="87692" y="60347"/>
                      </a:cubicBezTo>
                      <a:lnTo>
                        <a:pt x="84166" y="85818"/>
                      </a:lnTo>
                      <a:lnTo>
                        <a:pt x="35381" y="63690"/>
                      </a:lnTo>
                      <a:lnTo>
                        <a:pt x="71066" y="39313"/>
                      </a:lnTo>
                      <a:close/>
                      <a:moveTo>
                        <a:pt x="87996" y="61015"/>
                      </a:moveTo>
                      <a:lnTo>
                        <a:pt x="103437" y="94754"/>
                      </a:lnTo>
                      <a:lnTo>
                        <a:pt x="84531" y="85970"/>
                      </a:lnTo>
                      <a:lnTo>
                        <a:pt x="87996" y="61015"/>
                      </a:lnTo>
                      <a:close/>
                      <a:moveTo>
                        <a:pt x="88179" y="60407"/>
                      </a:moveTo>
                      <a:lnTo>
                        <a:pt x="105808" y="66243"/>
                      </a:lnTo>
                      <a:cubicBezTo>
                        <a:pt x="105778" y="66274"/>
                        <a:pt x="105747" y="66335"/>
                        <a:pt x="105778" y="66395"/>
                      </a:cubicBezTo>
                      <a:lnTo>
                        <a:pt x="106872" y="96335"/>
                      </a:lnTo>
                      <a:lnTo>
                        <a:pt x="103954" y="94967"/>
                      </a:lnTo>
                      <a:lnTo>
                        <a:pt x="88179" y="60407"/>
                      </a:lnTo>
                      <a:close/>
                      <a:moveTo>
                        <a:pt x="106112" y="67034"/>
                      </a:moveTo>
                      <a:lnTo>
                        <a:pt x="118544" y="85970"/>
                      </a:lnTo>
                      <a:lnTo>
                        <a:pt x="107845" y="96821"/>
                      </a:lnTo>
                      <a:lnTo>
                        <a:pt x="107176" y="96517"/>
                      </a:lnTo>
                      <a:lnTo>
                        <a:pt x="106112" y="67034"/>
                      </a:lnTo>
                      <a:close/>
                      <a:moveTo>
                        <a:pt x="107237" y="96943"/>
                      </a:moveTo>
                      <a:lnTo>
                        <a:pt x="107571" y="97095"/>
                      </a:lnTo>
                      <a:lnTo>
                        <a:pt x="107237" y="97429"/>
                      </a:lnTo>
                      <a:lnTo>
                        <a:pt x="107237" y="96943"/>
                      </a:lnTo>
                      <a:close/>
                      <a:moveTo>
                        <a:pt x="104136" y="95514"/>
                      </a:moveTo>
                      <a:lnTo>
                        <a:pt x="106842" y="96761"/>
                      </a:lnTo>
                      <a:lnTo>
                        <a:pt x="106872" y="97794"/>
                      </a:lnTo>
                      <a:lnTo>
                        <a:pt x="105747" y="98949"/>
                      </a:lnTo>
                      <a:lnTo>
                        <a:pt x="104136" y="95514"/>
                      </a:lnTo>
                      <a:close/>
                      <a:moveTo>
                        <a:pt x="136022" y="78554"/>
                      </a:moveTo>
                      <a:lnTo>
                        <a:pt x="181007" y="81168"/>
                      </a:lnTo>
                      <a:lnTo>
                        <a:pt x="141736" y="101198"/>
                      </a:lnTo>
                      <a:lnTo>
                        <a:pt x="136022" y="78554"/>
                      </a:lnTo>
                      <a:close/>
                      <a:moveTo>
                        <a:pt x="35199" y="64511"/>
                      </a:moveTo>
                      <a:lnTo>
                        <a:pt x="73194" y="97551"/>
                      </a:lnTo>
                      <a:lnTo>
                        <a:pt x="41157" y="101533"/>
                      </a:lnTo>
                      <a:lnTo>
                        <a:pt x="35199" y="64511"/>
                      </a:lnTo>
                      <a:close/>
                      <a:moveTo>
                        <a:pt x="106933" y="98280"/>
                      </a:moveTo>
                      <a:lnTo>
                        <a:pt x="107024" y="101806"/>
                      </a:lnTo>
                      <a:lnTo>
                        <a:pt x="107024" y="101806"/>
                      </a:lnTo>
                      <a:lnTo>
                        <a:pt x="105899" y="99314"/>
                      </a:lnTo>
                      <a:lnTo>
                        <a:pt x="106933" y="98280"/>
                      </a:lnTo>
                      <a:close/>
                      <a:moveTo>
                        <a:pt x="127845" y="82201"/>
                      </a:moveTo>
                      <a:lnTo>
                        <a:pt x="129517" y="106396"/>
                      </a:lnTo>
                      <a:lnTo>
                        <a:pt x="119000" y="86000"/>
                      </a:lnTo>
                      <a:lnTo>
                        <a:pt x="127845" y="82201"/>
                      </a:lnTo>
                      <a:close/>
                      <a:moveTo>
                        <a:pt x="118726" y="86244"/>
                      </a:moveTo>
                      <a:lnTo>
                        <a:pt x="129334" y="106821"/>
                      </a:lnTo>
                      <a:lnTo>
                        <a:pt x="108179" y="96943"/>
                      </a:lnTo>
                      <a:lnTo>
                        <a:pt x="118726" y="86244"/>
                      </a:lnTo>
                      <a:close/>
                      <a:moveTo>
                        <a:pt x="135718" y="78827"/>
                      </a:moveTo>
                      <a:lnTo>
                        <a:pt x="141432" y="101350"/>
                      </a:lnTo>
                      <a:lnTo>
                        <a:pt x="129942" y="107217"/>
                      </a:lnTo>
                      <a:lnTo>
                        <a:pt x="128210" y="82049"/>
                      </a:lnTo>
                      <a:lnTo>
                        <a:pt x="135718" y="78827"/>
                      </a:lnTo>
                      <a:close/>
                      <a:moveTo>
                        <a:pt x="84470" y="86335"/>
                      </a:moveTo>
                      <a:lnTo>
                        <a:pt x="103650" y="95271"/>
                      </a:lnTo>
                      <a:lnTo>
                        <a:pt x="105474" y="99223"/>
                      </a:lnTo>
                      <a:lnTo>
                        <a:pt x="90610" y="114299"/>
                      </a:lnTo>
                      <a:lnTo>
                        <a:pt x="74318" y="97733"/>
                      </a:lnTo>
                      <a:lnTo>
                        <a:pt x="84470" y="86335"/>
                      </a:lnTo>
                      <a:close/>
                      <a:moveTo>
                        <a:pt x="35169" y="63964"/>
                      </a:moveTo>
                      <a:lnTo>
                        <a:pt x="84136" y="86152"/>
                      </a:lnTo>
                      <a:lnTo>
                        <a:pt x="73893" y="97642"/>
                      </a:lnTo>
                      <a:lnTo>
                        <a:pt x="73862" y="97672"/>
                      </a:lnTo>
                      <a:cubicBezTo>
                        <a:pt x="73832" y="97733"/>
                        <a:pt x="73832" y="97824"/>
                        <a:pt x="73893" y="97885"/>
                      </a:cubicBezTo>
                      <a:lnTo>
                        <a:pt x="90276" y="114512"/>
                      </a:lnTo>
                      <a:lnTo>
                        <a:pt x="41521" y="103964"/>
                      </a:lnTo>
                      <a:lnTo>
                        <a:pt x="41187" y="101837"/>
                      </a:lnTo>
                      <a:lnTo>
                        <a:pt x="73589" y="97824"/>
                      </a:lnTo>
                      <a:cubicBezTo>
                        <a:pt x="73680" y="97824"/>
                        <a:pt x="73710" y="97794"/>
                        <a:pt x="73741" y="97703"/>
                      </a:cubicBezTo>
                      <a:cubicBezTo>
                        <a:pt x="73802" y="97642"/>
                        <a:pt x="73741" y="97551"/>
                        <a:pt x="73710" y="97520"/>
                      </a:cubicBezTo>
                      <a:lnTo>
                        <a:pt x="35169" y="63964"/>
                      </a:lnTo>
                      <a:close/>
                      <a:moveTo>
                        <a:pt x="40853" y="101897"/>
                      </a:moveTo>
                      <a:lnTo>
                        <a:pt x="41187" y="104116"/>
                      </a:lnTo>
                      <a:cubicBezTo>
                        <a:pt x="41187" y="104177"/>
                        <a:pt x="41217" y="104207"/>
                        <a:pt x="41278" y="104238"/>
                      </a:cubicBezTo>
                      <a:cubicBezTo>
                        <a:pt x="41217" y="104268"/>
                        <a:pt x="41187" y="104268"/>
                        <a:pt x="41187" y="104359"/>
                      </a:cubicBezTo>
                      <a:lnTo>
                        <a:pt x="33223" y="129345"/>
                      </a:lnTo>
                      <a:lnTo>
                        <a:pt x="700" y="106913"/>
                      </a:lnTo>
                      <a:lnTo>
                        <a:pt x="40853" y="101897"/>
                      </a:lnTo>
                      <a:close/>
                      <a:moveTo>
                        <a:pt x="180946" y="81593"/>
                      </a:moveTo>
                      <a:lnTo>
                        <a:pt x="150611" y="136305"/>
                      </a:lnTo>
                      <a:lnTo>
                        <a:pt x="141827" y="101533"/>
                      </a:lnTo>
                      <a:lnTo>
                        <a:pt x="180946" y="81593"/>
                      </a:lnTo>
                      <a:close/>
                      <a:moveTo>
                        <a:pt x="107936" y="97247"/>
                      </a:moveTo>
                      <a:lnTo>
                        <a:pt x="129638" y="107369"/>
                      </a:lnTo>
                      <a:lnTo>
                        <a:pt x="129730" y="107521"/>
                      </a:lnTo>
                      <a:cubicBezTo>
                        <a:pt x="129752" y="107565"/>
                        <a:pt x="129823" y="107593"/>
                        <a:pt x="129883" y="107593"/>
                      </a:cubicBezTo>
                      <a:cubicBezTo>
                        <a:pt x="129905" y="107593"/>
                        <a:pt x="129926" y="107589"/>
                        <a:pt x="129942" y="107581"/>
                      </a:cubicBezTo>
                      <a:lnTo>
                        <a:pt x="141493" y="101685"/>
                      </a:lnTo>
                      <a:lnTo>
                        <a:pt x="150338" y="136761"/>
                      </a:lnTo>
                      <a:lnTo>
                        <a:pt x="149487" y="138342"/>
                      </a:lnTo>
                      <a:lnTo>
                        <a:pt x="119091" y="127642"/>
                      </a:lnTo>
                      <a:cubicBezTo>
                        <a:pt x="119067" y="127634"/>
                        <a:pt x="119044" y="127631"/>
                        <a:pt x="119024" y="127631"/>
                      </a:cubicBezTo>
                      <a:cubicBezTo>
                        <a:pt x="118967" y="127631"/>
                        <a:pt x="118923" y="127659"/>
                        <a:pt x="118878" y="127703"/>
                      </a:cubicBezTo>
                      <a:lnTo>
                        <a:pt x="118878" y="127673"/>
                      </a:lnTo>
                      <a:lnTo>
                        <a:pt x="107419" y="102657"/>
                      </a:lnTo>
                      <a:lnTo>
                        <a:pt x="107267" y="97946"/>
                      </a:lnTo>
                      <a:lnTo>
                        <a:pt x="107936" y="97247"/>
                      </a:lnTo>
                      <a:close/>
                      <a:moveTo>
                        <a:pt x="150490" y="137308"/>
                      </a:moveTo>
                      <a:lnTo>
                        <a:pt x="150915" y="138889"/>
                      </a:lnTo>
                      <a:lnTo>
                        <a:pt x="149821" y="138524"/>
                      </a:lnTo>
                      <a:lnTo>
                        <a:pt x="150490" y="137308"/>
                      </a:lnTo>
                      <a:close/>
                      <a:moveTo>
                        <a:pt x="41552" y="104359"/>
                      </a:moveTo>
                      <a:lnTo>
                        <a:pt x="90337" y="114876"/>
                      </a:lnTo>
                      <a:lnTo>
                        <a:pt x="89212" y="140834"/>
                      </a:lnTo>
                      <a:lnTo>
                        <a:pt x="54987" y="137339"/>
                      </a:lnTo>
                      <a:lnTo>
                        <a:pt x="41552" y="104359"/>
                      </a:lnTo>
                      <a:close/>
                      <a:moveTo>
                        <a:pt x="107419" y="103600"/>
                      </a:moveTo>
                      <a:lnTo>
                        <a:pt x="118483" y="127764"/>
                      </a:lnTo>
                      <a:lnTo>
                        <a:pt x="108817" y="142384"/>
                      </a:lnTo>
                      <a:lnTo>
                        <a:pt x="107419" y="103600"/>
                      </a:lnTo>
                      <a:close/>
                      <a:moveTo>
                        <a:pt x="105626" y="99557"/>
                      </a:moveTo>
                      <a:lnTo>
                        <a:pt x="107085" y="102718"/>
                      </a:lnTo>
                      <a:lnTo>
                        <a:pt x="108513" y="142749"/>
                      </a:lnTo>
                      <a:lnTo>
                        <a:pt x="89607" y="140865"/>
                      </a:lnTo>
                      <a:lnTo>
                        <a:pt x="90702" y="114724"/>
                      </a:lnTo>
                      <a:cubicBezTo>
                        <a:pt x="90702" y="114694"/>
                        <a:pt x="90732" y="114694"/>
                        <a:pt x="90732" y="114694"/>
                      </a:cubicBezTo>
                      <a:lnTo>
                        <a:pt x="105626" y="99557"/>
                      </a:lnTo>
                      <a:close/>
                      <a:moveTo>
                        <a:pt x="181220" y="81897"/>
                      </a:moveTo>
                      <a:lnTo>
                        <a:pt x="170308" y="145728"/>
                      </a:lnTo>
                      <a:lnTo>
                        <a:pt x="151311" y="139041"/>
                      </a:lnTo>
                      <a:lnTo>
                        <a:pt x="150733" y="136852"/>
                      </a:lnTo>
                      <a:lnTo>
                        <a:pt x="181220" y="81897"/>
                      </a:lnTo>
                      <a:close/>
                      <a:moveTo>
                        <a:pt x="119486" y="128220"/>
                      </a:moveTo>
                      <a:lnTo>
                        <a:pt x="149274" y="138706"/>
                      </a:lnTo>
                      <a:lnTo>
                        <a:pt x="139791" y="155850"/>
                      </a:lnTo>
                      <a:lnTo>
                        <a:pt x="119486" y="128220"/>
                      </a:lnTo>
                      <a:close/>
                      <a:moveTo>
                        <a:pt x="89577" y="141168"/>
                      </a:moveTo>
                      <a:lnTo>
                        <a:pt x="108453" y="143083"/>
                      </a:lnTo>
                      <a:lnTo>
                        <a:pt x="88300" y="170470"/>
                      </a:lnTo>
                      <a:lnTo>
                        <a:pt x="89577" y="141168"/>
                      </a:lnTo>
                      <a:close/>
                      <a:moveTo>
                        <a:pt x="151432" y="139436"/>
                      </a:moveTo>
                      <a:lnTo>
                        <a:pt x="170278" y="146062"/>
                      </a:lnTo>
                      <a:lnTo>
                        <a:pt x="163317" y="186640"/>
                      </a:lnTo>
                      <a:lnTo>
                        <a:pt x="151432" y="139436"/>
                      </a:lnTo>
                      <a:close/>
                      <a:moveTo>
                        <a:pt x="118848" y="127886"/>
                      </a:moveTo>
                      <a:cubicBezTo>
                        <a:pt x="118848" y="127916"/>
                        <a:pt x="118848" y="127946"/>
                        <a:pt x="118909" y="127946"/>
                      </a:cubicBezTo>
                      <a:lnTo>
                        <a:pt x="139639" y="156184"/>
                      </a:lnTo>
                      <a:lnTo>
                        <a:pt x="121705" y="188464"/>
                      </a:lnTo>
                      <a:lnTo>
                        <a:pt x="118970" y="173722"/>
                      </a:lnTo>
                      <a:cubicBezTo>
                        <a:pt x="118970" y="173661"/>
                        <a:pt x="118878" y="173570"/>
                        <a:pt x="118818" y="173570"/>
                      </a:cubicBezTo>
                      <a:lnTo>
                        <a:pt x="88787" y="170835"/>
                      </a:lnTo>
                      <a:lnTo>
                        <a:pt x="88574" y="170743"/>
                      </a:lnTo>
                      <a:lnTo>
                        <a:pt x="108878" y="143175"/>
                      </a:lnTo>
                      <a:cubicBezTo>
                        <a:pt x="108909" y="143144"/>
                        <a:pt x="108909" y="143114"/>
                        <a:pt x="108909" y="143083"/>
                      </a:cubicBezTo>
                      <a:lnTo>
                        <a:pt x="108909" y="142992"/>
                      </a:lnTo>
                      <a:lnTo>
                        <a:pt x="118848" y="127886"/>
                      </a:lnTo>
                      <a:close/>
                      <a:moveTo>
                        <a:pt x="89577" y="171290"/>
                      </a:moveTo>
                      <a:lnTo>
                        <a:pt x="118635" y="173935"/>
                      </a:lnTo>
                      <a:lnTo>
                        <a:pt x="121401" y="189041"/>
                      </a:lnTo>
                      <a:lnTo>
                        <a:pt x="89577" y="171290"/>
                      </a:lnTo>
                      <a:close/>
                      <a:moveTo>
                        <a:pt x="139851" y="156488"/>
                      </a:moveTo>
                      <a:lnTo>
                        <a:pt x="162831" y="187704"/>
                      </a:lnTo>
                      <a:lnTo>
                        <a:pt x="121736" y="189133"/>
                      </a:lnTo>
                      <a:lnTo>
                        <a:pt x="121766" y="189072"/>
                      </a:lnTo>
                      <a:lnTo>
                        <a:pt x="139851" y="156488"/>
                      </a:lnTo>
                      <a:close/>
                      <a:moveTo>
                        <a:pt x="117652" y="0"/>
                      </a:moveTo>
                      <a:cubicBezTo>
                        <a:pt x="117634" y="0"/>
                        <a:pt x="117617" y="4"/>
                        <a:pt x="117602" y="11"/>
                      </a:cubicBezTo>
                      <a:lnTo>
                        <a:pt x="79121" y="12018"/>
                      </a:lnTo>
                      <a:cubicBezTo>
                        <a:pt x="78999" y="12048"/>
                        <a:pt x="78969" y="12139"/>
                        <a:pt x="78999" y="12261"/>
                      </a:cubicBezTo>
                      <a:cubicBezTo>
                        <a:pt x="79021" y="12327"/>
                        <a:pt x="79075" y="12376"/>
                        <a:pt x="79137" y="12376"/>
                      </a:cubicBezTo>
                      <a:cubicBezTo>
                        <a:pt x="79161" y="12376"/>
                        <a:pt x="79187" y="12369"/>
                        <a:pt x="79212" y="12352"/>
                      </a:cubicBezTo>
                      <a:lnTo>
                        <a:pt x="116994" y="589"/>
                      </a:lnTo>
                      <a:lnTo>
                        <a:pt x="104744" y="13385"/>
                      </a:lnTo>
                      <a:cubicBezTo>
                        <a:pt x="104714" y="13446"/>
                        <a:pt x="104714" y="13477"/>
                        <a:pt x="104714" y="13537"/>
                      </a:cubicBezTo>
                      <a:cubicBezTo>
                        <a:pt x="104684" y="13537"/>
                        <a:pt x="104653" y="13537"/>
                        <a:pt x="104592" y="13598"/>
                      </a:cubicBezTo>
                      <a:lnTo>
                        <a:pt x="71279" y="38462"/>
                      </a:lnTo>
                      <a:cubicBezTo>
                        <a:pt x="71218" y="38523"/>
                        <a:pt x="71218" y="38583"/>
                        <a:pt x="71218" y="38675"/>
                      </a:cubicBezTo>
                      <a:cubicBezTo>
                        <a:pt x="71248" y="38735"/>
                        <a:pt x="71279" y="38766"/>
                        <a:pt x="71370" y="38766"/>
                      </a:cubicBezTo>
                      <a:lnTo>
                        <a:pt x="114380" y="40589"/>
                      </a:lnTo>
                      <a:lnTo>
                        <a:pt x="114380" y="40802"/>
                      </a:lnTo>
                      <a:lnTo>
                        <a:pt x="105869" y="65939"/>
                      </a:lnTo>
                      <a:lnTo>
                        <a:pt x="88088" y="60043"/>
                      </a:lnTo>
                      <a:lnTo>
                        <a:pt x="71218" y="38979"/>
                      </a:lnTo>
                      <a:cubicBezTo>
                        <a:pt x="71160" y="38921"/>
                        <a:pt x="71115" y="38900"/>
                        <a:pt x="71066" y="38900"/>
                      </a:cubicBezTo>
                      <a:cubicBezTo>
                        <a:pt x="71037" y="38900"/>
                        <a:pt x="71008" y="38907"/>
                        <a:pt x="70975" y="38918"/>
                      </a:cubicBezTo>
                      <a:lnTo>
                        <a:pt x="34925" y="63599"/>
                      </a:lnTo>
                      <a:cubicBezTo>
                        <a:pt x="34895" y="63629"/>
                        <a:pt x="34834" y="63690"/>
                        <a:pt x="34834" y="63751"/>
                      </a:cubicBezTo>
                      <a:cubicBezTo>
                        <a:pt x="34834" y="63781"/>
                        <a:pt x="34834" y="63812"/>
                        <a:pt x="34895" y="63842"/>
                      </a:cubicBezTo>
                      <a:cubicBezTo>
                        <a:pt x="34834" y="63842"/>
                        <a:pt x="34834" y="63842"/>
                        <a:pt x="34804" y="63903"/>
                      </a:cubicBezTo>
                      <a:cubicBezTo>
                        <a:pt x="34743" y="63933"/>
                        <a:pt x="34713" y="63994"/>
                        <a:pt x="34743" y="64085"/>
                      </a:cubicBezTo>
                      <a:lnTo>
                        <a:pt x="40792" y="101593"/>
                      </a:lnTo>
                      <a:lnTo>
                        <a:pt x="153" y="106639"/>
                      </a:lnTo>
                      <a:cubicBezTo>
                        <a:pt x="92" y="106639"/>
                        <a:pt x="1" y="106700"/>
                        <a:pt x="1" y="106791"/>
                      </a:cubicBezTo>
                      <a:cubicBezTo>
                        <a:pt x="1" y="106852"/>
                        <a:pt x="1" y="106913"/>
                        <a:pt x="62" y="106943"/>
                      </a:cubicBezTo>
                      <a:lnTo>
                        <a:pt x="92" y="106973"/>
                      </a:lnTo>
                      <a:lnTo>
                        <a:pt x="33193" y="129861"/>
                      </a:lnTo>
                      <a:cubicBezTo>
                        <a:pt x="33223" y="129892"/>
                        <a:pt x="33284" y="129892"/>
                        <a:pt x="33345" y="129892"/>
                      </a:cubicBezTo>
                      <a:lnTo>
                        <a:pt x="33436" y="129770"/>
                      </a:lnTo>
                      <a:lnTo>
                        <a:pt x="41400" y="105028"/>
                      </a:lnTo>
                      <a:lnTo>
                        <a:pt x="54683" y="137673"/>
                      </a:lnTo>
                      <a:cubicBezTo>
                        <a:pt x="54713" y="137764"/>
                        <a:pt x="54774" y="137795"/>
                        <a:pt x="54835" y="137795"/>
                      </a:cubicBezTo>
                      <a:lnTo>
                        <a:pt x="89182" y="141290"/>
                      </a:lnTo>
                      <a:lnTo>
                        <a:pt x="87936" y="171078"/>
                      </a:lnTo>
                      <a:cubicBezTo>
                        <a:pt x="87936" y="171138"/>
                        <a:pt x="87996" y="171260"/>
                        <a:pt x="88088" y="171260"/>
                      </a:cubicBezTo>
                      <a:lnTo>
                        <a:pt x="88695" y="171290"/>
                      </a:lnTo>
                      <a:lnTo>
                        <a:pt x="121492" y="189589"/>
                      </a:lnTo>
                      <a:cubicBezTo>
                        <a:pt x="121523" y="189589"/>
                        <a:pt x="121553" y="189619"/>
                        <a:pt x="121553" y="189619"/>
                      </a:cubicBezTo>
                      <a:lnTo>
                        <a:pt x="163135" y="188160"/>
                      </a:lnTo>
                      <a:cubicBezTo>
                        <a:pt x="163195" y="188160"/>
                        <a:pt x="163226" y="188130"/>
                        <a:pt x="163286" y="188069"/>
                      </a:cubicBezTo>
                      <a:cubicBezTo>
                        <a:pt x="163317" y="187978"/>
                        <a:pt x="163317" y="187947"/>
                        <a:pt x="163286" y="187856"/>
                      </a:cubicBezTo>
                      <a:lnTo>
                        <a:pt x="140034" y="156214"/>
                      </a:lnTo>
                      <a:lnTo>
                        <a:pt x="149639" y="138828"/>
                      </a:lnTo>
                      <a:lnTo>
                        <a:pt x="151007" y="139314"/>
                      </a:lnTo>
                      <a:lnTo>
                        <a:pt x="163195" y="187552"/>
                      </a:lnTo>
                      <a:cubicBezTo>
                        <a:pt x="163226" y="187643"/>
                        <a:pt x="163286" y="187704"/>
                        <a:pt x="163378" y="187704"/>
                      </a:cubicBezTo>
                      <a:cubicBezTo>
                        <a:pt x="163469" y="187704"/>
                        <a:pt x="163530" y="187643"/>
                        <a:pt x="163530" y="187552"/>
                      </a:cubicBezTo>
                      <a:lnTo>
                        <a:pt x="170612" y="146214"/>
                      </a:lnTo>
                      <a:lnTo>
                        <a:pt x="185627" y="151503"/>
                      </a:lnTo>
                      <a:lnTo>
                        <a:pt x="187512" y="174330"/>
                      </a:lnTo>
                      <a:cubicBezTo>
                        <a:pt x="187512" y="174421"/>
                        <a:pt x="187603" y="174482"/>
                        <a:pt x="187664" y="174482"/>
                      </a:cubicBezTo>
                      <a:lnTo>
                        <a:pt x="219427" y="179315"/>
                      </a:lnTo>
                      <a:lnTo>
                        <a:pt x="220066" y="221230"/>
                      </a:lnTo>
                      <a:cubicBezTo>
                        <a:pt x="220066" y="221322"/>
                        <a:pt x="220157" y="221413"/>
                        <a:pt x="220278" y="221413"/>
                      </a:cubicBezTo>
                      <a:cubicBezTo>
                        <a:pt x="220370" y="221413"/>
                        <a:pt x="220461" y="221291"/>
                        <a:pt x="220461" y="221230"/>
                      </a:cubicBezTo>
                      <a:lnTo>
                        <a:pt x="219823" y="179163"/>
                      </a:lnTo>
                      <a:cubicBezTo>
                        <a:pt x="219823" y="179102"/>
                        <a:pt x="219731" y="179011"/>
                        <a:pt x="219671" y="178981"/>
                      </a:cubicBezTo>
                      <a:lnTo>
                        <a:pt x="187846" y="174148"/>
                      </a:lnTo>
                      <a:lnTo>
                        <a:pt x="185962" y="151351"/>
                      </a:lnTo>
                      <a:cubicBezTo>
                        <a:pt x="185962" y="151290"/>
                        <a:pt x="185931" y="151199"/>
                        <a:pt x="185840" y="151199"/>
                      </a:cubicBezTo>
                      <a:lnTo>
                        <a:pt x="170642" y="145849"/>
                      </a:lnTo>
                      <a:lnTo>
                        <a:pt x="181706" y="81076"/>
                      </a:lnTo>
                      <a:cubicBezTo>
                        <a:pt x="181706" y="81016"/>
                        <a:pt x="181706" y="80955"/>
                        <a:pt x="181676" y="80924"/>
                      </a:cubicBezTo>
                      <a:cubicBezTo>
                        <a:pt x="181615" y="80864"/>
                        <a:pt x="181585" y="80833"/>
                        <a:pt x="181554" y="80833"/>
                      </a:cubicBezTo>
                      <a:lnTo>
                        <a:pt x="137785" y="78280"/>
                      </a:lnTo>
                      <a:lnTo>
                        <a:pt x="152283" y="76304"/>
                      </a:lnTo>
                      <a:cubicBezTo>
                        <a:pt x="152374" y="76304"/>
                        <a:pt x="152405" y="76244"/>
                        <a:pt x="152435" y="76213"/>
                      </a:cubicBezTo>
                      <a:cubicBezTo>
                        <a:pt x="152496" y="76122"/>
                        <a:pt x="152435" y="76061"/>
                        <a:pt x="152374" y="76000"/>
                      </a:cubicBezTo>
                      <a:lnTo>
                        <a:pt x="126720" y="57520"/>
                      </a:lnTo>
                      <a:lnTo>
                        <a:pt x="126690" y="57429"/>
                      </a:lnTo>
                      <a:lnTo>
                        <a:pt x="145049" y="25969"/>
                      </a:lnTo>
                      <a:cubicBezTo>
                        <a:pt x="145079" y="25939"/>
                        <a:pt x="145079" y="25848"/>
                        <a:pt x="145049" y="25817"/>
                      </a:cubicBezTo>
                      <a:cubicBezTo>
                        <a:pt x="145049" y="25787"/>
                        <a:pt x="144958" y="25756"/>
                        <a:pt x="144927" y="25696"/>
                      </a:cubicBezTo>
                      <a:lnTo>
                        <a:pt x="105200" y="13416"/>
                      </a:lnTo>
                      <a:lnTo>
                        <a:pt x="117754" y="315"/>
                      </a:lnTo>
                      <a:cubicBezTo>
                        <a:pt x="117815" y="255"/>
                        <a:pt x="117815" y="163"/>
                        <a:pt x="117784" y="103"/>
                      </a:cubicBezTo>
                      <a:cubicBezTo>
                        <a:pt x="117761" y="34"/>
                        <a:pt x="117704" y="0"/>
                        <a:pt x="11765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59"/>
                <p:cNvSpPr/>
                <p:nvPr/>
              </p:nvSpPr>
              <p:spPr>
                <a:xfrm>
                  <a:off x="-700475" y="951025"/>
                  <a:ext cx="50325" cy="35375"/>
                </a:xfrm>
                <a:custGeom>
                  <a:avLst/>
                  <a:gdLst/>
                  <a:ahLst/>
                  <a:cxnLst/>
                  <a:rect l="l" t="t" r="r" b="b"/>
                  <a:pathLst>
                    <a:path w="2013" h="1415" extrusionOk="0">
                      <a:moveTo>
                        <a:pt x="1047" y="0"/>
                      </a:moveTo>
                      <a:cubicBezTo>
                        <a:pt x="500" y="0"/>
                        <a:pt x="0" y="690"/>
                        <a:pt x="492" y="1181"/>
                      </a:cubicBezTo>
                      <a:cubicBezTo>
                        <a:pt x="642" y="1346"/>
                        <a:pt x="815" y="1415"/>
                        <a:pt x="982" y="1415"/>
                      </a:cubicBezTo>
                      <a:cubicBezTo>
                        <a:pt x="1525" y="1415"/>
                        <a:pt x="2013" y="696"/>
                        <a:pt x="1525" y="209"/>
                      </a:cubicBezTo>
                      <a:cubicBezTo>
                        <a:pt x="1378" y="62"/>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59"/>
                <p:cNvSpPr/>
                <p:nvPr/>
              </p:nvSpPr>
              <p:spPr>
                <a:xfrm>
                  <a:off x="-1364400" y="1443875"/>
                  <a:ext cx="50100" cy="35700"/>
                </a:xfrm>
                <a:custGeom>
                  <a:avLst/>
                  <a:gdLst/>
                  <a:ahLst/>
                  <a:cxnLst/>
                  <a:rect l="l" t="t" r="r" b="b"/>
                  <a:pathLst>
                    <a:path w="2004" h="1428" extrusionOk="0">
                      <a:moveTo>
                        <a:pt x="1032" y="1"/>
                      </a:moveTo>
                      <a:cubicBezTo>
                        <a:pt x="489" y="1"/>
                        <a:pt x="0" y="705"/>
                        <a:pt x="513" y="1194"/>
                      </a:cubicBezTo>
                      <a:cubicBezTo>
                        <a:pt x="664" y="1359"/>
                        <a:pt x="835" y="1428"/>
                        <a:pt x="1000" y="1428"/>
                      </a:cubicBezTo>
                      <a:cubicBezTo>
                        <a:pt x="1533" y="1428"/>
                        <a:pt x="2004" y="709"/>
                        <a:pt x="1516" y="222"/>
                      </a:cubicBezTo>
                      <a:cubicBezTo>
                        <a:pt x="1367" y="66"/>
                        <a:pt x="119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59"/>
                <p:cNvSpPr/>
                <p:nvPr/>
              </p:nvSpPr>
              <p:spPr>
                <a:xfrm>
                  <a:off x="-920175" y="1590950"/>
                  <a:ext cx="50425" cy="35825"/>
                </a:xfrm>
                <a:custGeom>
                  <a:avLst/>
                  <a:gdLst/>
                  <a:ahLst/>
                  <a:cxnLst/>
                  <a:rect l="l" t="t" r="r" b="b"/>
                  <a:pathLst>
                    <a:path w="2017" h="1433" extrusionOk="0">
                      <a:moveTo>
                        <a:pt x="1060" y="0"/>
                      </a:moveTo>
                      <a:cubicBezTo>
                        <a:pt x="509" y="0"/>
                        <a:pt x="1" y="714"/>
                        <a:pt x="495" y="1208"/>
                      </a:cubicBezTo>
                      <a:cubicBezTo>
                        <a:pt x="653" y="1366"/>
                        <a:pt x="830" y="1432"/>
                        <a:pt x="999" y="1432"/>
                      </a:cubicBezTo>
                      <a:cubicBezTo>
                        <a:pt x="1546" y="1432"/>
                        <a:pt x="2016" y="739"/>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59"/>
                <p:cNvSpPr/>
                <p:nvPr/>
              </p:nvSpPr>
              <p:spPr>
                <a:xfrm>
                  <a:off x="-407925" y="1372750"/>
                  <a:ext cx="50275" cy="35500"/>
                </a:xfrm>
                <a:custGeom>
                  <a:avLst/>
                  <a:gdLst/>
                  <a:ahLst/>
                  <a:cxnLst/>
                  <a:rect l="l" t="t" r="r" b="b"/>
                  <a:pathLst>
                    <a:path w="2011" h="1420" extrusionOk="0">
                      <a:moveTo>
                        <a:pt x="1047" y="1"/>
                      </a:moveTo>
                      <a:cubicBezTo>
                        <a:pt x="500" y="1"/>
                        <a:pt x="1" y="691"/>
                        <a:pt x="492" y="1182"/>
                      </a:cubicBezTo>
                      <a:cubicBezTo>
                        <a:pt x="645" y="1350"/>
                        <a:pt x="821" y="1419"/>
                        <a:pt x="991" y="1419"/>
                      </a:cubicBezTo>
                      <a:cubicBezTo>
                        <a:pt x="1530" y="1419"/>
                        <a:pt x="2011" y="718"/>
                        <a:pt x="1525"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59"/>
                <p:cNvSpPr/>
                <p:nvPr/>
              </p:nvSpPr>
              <p:spPr>
                <a:xfrm>
                  <a:off x="-596200" y="2083250"/>
                  <a:ext cx="50750" cy="35400"/>
                </a:xfrm>
                <a:custGeom>
                  <a:avLst/>
                  <a:gdLst/>
                  <a:ahLst/>
                  <a:cxnLst/>
                  <a:rect l="l" t="t" r="r" b="b"/>
                  <a:pathLst>
                    <a:path w="2030" h="1416" extrusionOk="0">
                      <a:moveTo>
                        <a:pt x="1041" y="1"/>
                      </a:moveTo>
                      <a:cubicBezTo>
                        <a:pt x="495" y="1"/>
                        <a:pt x="0" y="690"/>
                        <a:pt x="515" y="1182"/>
                      </a:cubicBezTo>
                      <a:cubicBezTo>
                        <a:pt x="666" y="1347"/>
                        <a:pt x="838" y="1415"/>
                        <a:pt x="1005" y="1415"/>
                      </a:cubicBezTo>
                      <a:cubicBezTo>
                        <a:pt x="1546" y="1415"/>
                        <a:pt x="2029" y="697"/>
                        <a:pt x="1518" y="209"/>
                      </a:cubicBezTo>
                      <a:cubicBezTo>
                        <a:pt x="1371"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59"/>
                <p:cNvSpPr/>
                <p:nvPr/>
              </p:nvSpPr>
              <p:spPr>
                <a:xfrm>
                  <a:off x="-173125" y="1901650"/>
                  <a:ext cx="50350" cy="35375"/>
                </a:xfrm>
                <a:custGeom>
                  <a:avLst/>
                  <a:gdLst/>
                  <a:ahLst/>
                  <a:cxnLst/>
                  <a:rect l="l" t="t" r="r" b="b"/>
                  <a:pathLst>
                    <a:path w="2014" h="1415" extrusionOk="0">
                      <a:moveTo>
                        <a:pt x="1035" y="0"/>
                      </a:moveTo>
                      <a:cubicBezTo>
                        <a:pt x="482" y="0"/>
                        <a:pt x="1" y="690"/>
                        <a:pt x="492" y="1181"/>
                      </a:cubicBezTo>
                      <a:cubicBezTo>
                        <a:pt x="650" y="1346"/>
                        <a:pt x="826" y="1415"/>
                        <a:pt x="995" y="1415"/>
                      </a:cubicBezTo>
                      <a:cubicBezTo>
                        <a:pt x="1543" y="1415"/>
                        <a:pt x="2013" y="696"/>
                        <a:pt x="1526" y="209"/>
                      </a:cubicBezTo>
                      <a:cubicBezTo>
                        <a:pt x="1372" y="62"/>
                        <a:pt x="1200" y="0"/>
                        <a:pt x="10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59"/>
                <p:cNvSpPr/>
                <p:nvPr/>
              </p:nvSpPr>
              <p:spPr>
                <a:xfrm>
                  <a:off x="-1459450" y="2087050"/>
                  <a:ext cx="50125" cy="35500"/>
                </a:xfrm>
                <a:custGeom>
                  <a:avLst/>
                  <a:gdLst/>
                  <a:ahLst/>
                  <a:cxnLst/>
                  <a:rect l="l" t="t" r="r" b="b"/>
                  <a:pathLst>
                    <a:path w="2005" h="1420" extrusionOk="0">
                      <a:moveTo>
                        <a:pt x="1041" y="1"/>
                      </a:moveTo>
                      <a:cubicBezTo>
                        <a:pt x="495" y="1"/>
                        <a:pt x="1" y="690"/>
                        <a:pt x="516" y="1182"/>
                      </a:cubicBezTo>
                      <a:cubicBezTo>
                        <a:pt x="669" y="1349"/>
                        <a:pt x="843" y="1419"/>
                        <a:pt x="1010" y="1419"/>
                      </a:cubicBezTo>
                      <a:cubicBezTo>
                        <a:pt x="1541" y="1419"/>
                        <a:pt x="2004" y="718"/>
                        <a:pt x="1519" y="209"/>
                      </a:cubicBezTo>
                      <a:cubicBezTo>
                        <a:pt x="1372"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59"/>
                <p:cNvSpPr/>
                <p:nvPr/>
              </p:nvSpPr>
              <p:spPr>
                <a:xfrm>
                  <a:off x="-1301500" y="2800275"/>
                  <a:ext cx="50225" cy="35800"/>
                </a:xfrm>
                <a:custGeom>
                  <a:avLst/>
                  <a:gdLst/>
                  <a:ahLst/>
                  <a:cxnLst/>
                  <a:rect l="l" t="t" r="r" b="b"/>
                  <a:pathLst>
                    <a:path w="2009" h="1432" extrusionOk="0">
                      <a:moveTo>
                        <a:pt x="1039" y="1"/>
                      </a:moveTo>
                      <a:cubicBezTo>
                        <a:pt x="494" y="1"/>
                        <a:pt x="0" y="705"/>
                        <a:pt x="490" y="1194"/>
                      </a:cubicBezTo>
                      <a:cubicBezTo>
                        <a:pt x="643" y="1362"/>
                        <a:pt x="818" y="1432"/>
                        <a:pt x="988" y="1432"/>
                      </a:cubicBezTo>
                      <a:cubicBezTo>
                        <a:pt x="1527" y="1432"/>
                        <a:pt x="2008" y="730"/>
                        <a:pt x="1523" y="222"/>
                      </a:cubicBezTo>
                      <a:cubicBezTo>
                        <a:pt x="1374" y="66"/>
                        <a:pt x="1204"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59"/>
                <p:cNvSpPr/>
                <p:nvPr/>
              </p:nvSpPr>
              <p:spPr>
                <a:xfrm>
                  <a:off x="-318925" y="2620600"/>
                  <a:ext cx="50950" cy="35400"/>
                </a:xfrm>
                <a:custGeom>
                  <a:avLst/>
                  <a:gdLst/>
                  <a:ahLst/>
                  <a:cxnLst/>
                  <a:rect l="l" t="t" r="r" b="b"/>
                  <a:pathLst>
                    <a:path w="2038" h="1416" extrusionOk="0">
                      <a:moveTo>
                        <a:pt x="1054" y="0"/>
                      </a:moveTo>
                      <a:cubicBezTo>
                        <a:pt x="504" y="0"/>
                        <a:pt x="1" y="714"/>
                        <a:pt x="519" y="1208"/>
                      </a:cubicBezTo>
                      <a:cubicBezTo>
                        <a:pt x="665" y="1354"/>
                        <a:pt x="832" y="1416"/>
                        <a:pt x="995" y="1416"/>
                      </a:cubicBezTo>
                      <a:cubicBezTo>
                        <a:pt x="1542" y="1416"/>
                        <a:pt x="2037" y="720"/>
                        <a:pt x="1522" y="205"/>
                      </a:cubicBezTo>
                      <a:cubicBezTo>
                        <a:pt x="1378" y="61"/>
                        <a:pt x="1214" y="0"/>
                        <a:pt x="10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59"/>
                <p:cNvSpPr/>
                <p:nvPr/>
              </p:nvSpPr>
              <p:spPr>
                <a:xfrm>
                  <a:off x="-2533950" y="2539950"/>
                  <a:ext cx="50750" cy="35925"/>
                </a:xfrm>
                <a:custGeom>
                  <a:avLst/>
                  <a:gdLst/>
                  <a:ahLst/>
                  <a:cxnLst/>
                  <a:rect l="l" t="t" r="r" b="b"/>
                  <a:pathLst>
                    <a:path w="2030" h="1437" extrusionOk="0">
                      <a:moveTo>
                        <a:pt x="1043" y="1"/>
                      </a:moveTo>
                      <a:cubicBezTo>
                        <a:pt x="496" y="1"/>
                        <a:pt x="1" y="697"/>
                        <a:pt x="516" y="1212"/>
                      </a:cubicBezTo>
                      <a:cubicBezTo>
                        <a:pt x="667" y="1370"/>
                        <a:pt x="840" y="1436"/>
                        <a:pt x="1007" y="1436"/>
                      </a:cubicBezTo>
                      <a:cubicBezTo>
                        <a:pt x="1548" y="1436"/>
                        <a:pt x="2030" y="743"/>
                        <a:pt x="1519" y="209"/>
                      </a:cubicBezTo>
                      <a:cubicBezTo>
                        <a:pt x="1373" y="63"/>
                        <a:pt x="1206" y="1"/>
                        <a:pt x="10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59"/>
                <p:cNvSpPr/>
                <p:nvPr/>
              </p:nvSpPr>
              <p:spPr>
                <a:xfrm>
                  <a:off x="-1714950" y="2379625"/>
                  <a:ext cx="50300" cy="35475"/>
                </a:xfrm>
                <a:custGeom>
                  <a:avLst/>
                  <a:gdLst/>
                  <a:ahLst/>
                  <a:cxnLst/>
                  <a:rect l="l" t="t" r="r" b="b"/>
                  <a:pathLst>
                    <a:path w="2012" h="1419" extrusionOk="0">
                      <a:moveTo>
                        <a:pt x="1048" y="0"/>
                      </a:moveTo>
                      <a:cubicBezTo>
                        <a:pt x="500" y="0"/>
                        <a:pt x="1" y="690"/>
                        <a:pt x="492" y="1181"/>
                      </a:cubicBezTo>
                      <a:cubicBezTo>
                        <a:pt x="645" y="1349"/>
                        <a:pt x="821" y="1418"/>
                        <a:pt x="991" y="1418"/>
                      </a:cubicBezTo>
                      <a:cubicBezTo>
                        <a:pt x="1530" y="1418"/>
                        <a:pt x="2011" y="717"/>
                        <a:pt x="1526" y="208"/>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59"/>
                <p:cNvSpPr/>
                <p:nvPr/>
              </p:nvSpPr>
              <p:spPr>
                <a:xfrm>
                  <a:off x="-2196675" y="3377800"/>
                  <a:ext cx="50400" cy="35075"/>
                </a:xfrm>
                <a:custGeom>
                  <a:avLst/>
                  <a:gdLst/>
                  <a:ahLst/>
                  <a:cxnLst/>
                  <a:rect l="l" t="t" r="r" b="b"/>
                  <a:pathLst>
                    <a:path w="2016" h="1403" extrusionOk="0">
                      <a:moveTo>
                        <a:pt x="1039" y="0"/>
                      </a:moveTo>
                      <a:cubicBezTo>
                        <a:pt x="495" y="0"/>
                        <a:pt x="1" y="704"/>
                        <a:pt x="491" y="1194"/>
                      </a:cubicBezTo>
                      <a:cubicBezTo>
                        <a:pt x="644" y="1341"/>
                        <a:pt x="816" y="1402"/>
                        <a:pt x="981" y="1402"/>
                      </a:cubicBezTo>
                      <a:cubicBezTo>
                        <a:pt x="1534" y="1402"/>
                        <a:pt x="2015" y="713"/>
                        <a:pt x="1524" y="221"/>
                      </a:cubicBezTo>
                      <a:cubicBezTo>
                        <a:pt x="1375" y="65"/>
                        <a:pt x="1205"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59"/>
                <p:cNvSpPr/>
                <p:nvPr/>
              </p:nvSpPr>
              <p:spPr>
                <a:xfrm>
                  <a:off x="-849425" y="3508825"/>
                  <a:ext cx="50500" cy="35400"/>
                </a:xfrm>
                <a:custGeom>
                  <a:avLst/>
                  <a:gdLst/>
                  <a:ahLst/>
                  <a:cxnLst/>
                  <a:rect l="l" t="t" r="r" b="b"/>
                  <a:pathLst>
                    <a:path w="2020" h="1416" extrusionOk="0">
                      <a:moveTo>
                        <a:pt x="1036" y="0"/>
                      </a:moveTo>
                      <a:cubicBezTo>
                        <a:pt x="483" y="0"/>
                        <a:pt x="0" y="696"/>
                        <a:pt x="492" y="1211"/>
                      </a:cubicBezTo>
                      <a:cubicBezTo>
                        <a:pt x="636" y="1355"/>
                        <a:pt x="800" y="1416"/>
                        <a:pt x="961" y="1416"/>
                      </a:cubicBezTo>
                      <a:cubicBezTo>
                        <a:pt x="1512" y="1416"/>
                        <a:pt x="2020" y="703"/>
                        <a:pt x="1526" y="208"/>
                      </a:cubicBezTo>
                      <a:cubicBezTo>
                        <a:pt x="1372" y="62"/>
                        <a:pt x="1201" y="0"/>
                        <a:pt x="10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59"/>
                <p:cNvSpPr/>
                <p:nvPr/>
              </p:nvSpPr>
              <p:spPr>
                <a:xfrm>
                  <a:off x="-601700" y="3131900"/>
                  <a:ext cx="50350" cy="35400"/>
                </a:xfrm>
                <a:custGeom>
                  <a:avLst/>
                  <a:gdLst/>
                  <a:ahLst/>
                  <a:cxnLst/>
                  <a:rect l="l" t="t" r="r" b="b"/>
                  <a:pathLst>
                    <a:path w="2014" h="1416" extrusionOk="0">
                      <a:moveTo>
                        <a:pt x="1047" y="1"/>
                      </a:moveTo>
                      <a:cubicBezTo>
                        <a:pt x="500" y="1"/>
                        <a:pt x="1" y="690"/>
                        <a:pt x="492" y="1182"/>
                      </a:cubicBezTo>
                      <a:cubicBezTo>
                        <a:pt x="643" y="1347"/>
                        <a:pt x="815" y="1415"/>
                        <a:pt x="983" y="1415"/>
                      </a:cubicBezTo>
                      <a:cubicBezTo>
                        <a:pt x="1525" y="1415"/>
                        <a:pt x="2013" y="697"/>
                        <a:pt x="1526"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59"/>
                <p:cNvSpPr/>
                <p:nvPr/>
              </p:nvSpPr>
              <p:spPr>
                <a:xfrm>
                  <a:off x="-1361600" y="4210950"/>
                  <a:ext cx="50300" cy="35475"/>
                </a:xfrm>
                <a:custGeom>
                  <a:avLst/>
                  <a:gdLst/>
                  <a:ahLst/>
                  <a:cxnLst/>
                  <a:rect l="l" t="t" r="r" b="b"/>
                  <a:pathLst>
                    <a:path w="2012" h="1419" extrusionOk="0">
                      <a:moveTo>
                        <a:pt x="1048" y="0"/>
                      </a:moveTo>
                      <a:cubicBezTo>
                        <a:pt x="500" y="0"/>
                        <a:pt x="1" y="690"/>
                        <a:pt x="492" y="1181"/>
                      </a:cubicBezTo>
                      <a:cubicBezTo>
                        <a:pt x="645" y="1349"/>
                        <a:pt x="821" y="1419"/>
                        <a:pt x="991" y="1419"/>
                      </a:cubicBezTo>
                      <a:cubicBezTo>
                        <a:pt x="1530" y="1419"/>
                        <a:pt x="2011" y="717"/>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59"/>
                <p:cNvSpPr/>
                <p:nvPr/>
              </p:nvSpPr>
              <p:spPr>
                <a:xfrm>
                  <a:off x="-527900" y="4660900"/>
                  <a:ext cx="51000" cy="35825"/>
                </a:xfrm>
                <a:custGeom>
                  <a:avLst/>
                  <a:gdLst/>
                  <a:ahLst/>
                  <a:cxnLst/>
                  <a:rect l="l" t="t" r="r" b="b"/>
                  <a:pathLst>
                    <a:path w="2040" h="1433" extrusionOk="0">
                      <a:moveTo>
                        <a:pt x="1068" y="1"/>
                      </a:moveTo>
                      <a:cubicBezTo>
                        <a:pt x="504" y="1"/>
                        <a:pt x="1" y="714"/>
                        <a:pt x="519" y="1208"/>
                      </a:cubicBezTo>
                      <a:cubicBezTo>
                        <a:pt x="670" y="1366"/>
                        <a:pt x="843" y="1432"/>
                        <a:pt x="1010" y="1432"/>
                      </a:cubicBezTo>
                      <a:cubicBezTo>
                        <a:pt x="1552" y="1432"/>
                        <a:pt x="2040" y="739"/>
                        <a:pt x="1552" y="205"/>
                      </a:cubicBezTo>
                      <a:cubicBezTo>
                        <a:pt x="1402" y="61"/>
                        <a:pt x="1232" y="1"/>
                        <a:pt x="10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59"/>
                <p:cNvSpPr/>
                <p:nvPr/>
              </p:nvSpPr>
              <p:spPr>
                <a:xfrm>
                  <a:off x="-599950" y="4282075"/>
                  <a:ext cx="50800" cy="35075"/>
                </a:xfrm>
                <a:custGeom>
                  <a:avLst/>
                  <a:gdLst/>
                  <a:ahLst/>
                  <a:cxnLst/>
                  <a:rect l="l" t="t" r="r" b="b"/>
                  <a:pathLst>
                    <a:path w="2032" h="1403" extrusionOk="0">
                      <a:moveTo>
                        <a:pt x="1032" y="0"/>
                      </a:moveTo>
                      <a:cubicBezTo>
                        <a:pt x="489" y="0"/>
                        <a:pt x="0" y="704"/>
                        <a:pt x="513" y="1194"/>
                      </a:cubicBezTo>
                      <a:cubicBezTo>
                        <a:pt x="660" y="1340"/>
                        <a:pt x="828" y="1402"/>
                        <a:pt x="991" y="1402"/>
                      </a:cubicBezTo>
                      <a:cubicBezTo>
                        <a:pt x="1537" y="1402"/>
                        <a:pt x="2031" y="712"/>
                        <a:pt x="1516" y="221"/>
                      </a:cubicBezTo>
                      <a:cubicBezTo>
                        <a:pt x="1368" y="65"/>
                        <a:pt x="119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59"/>
                <p:cNvSpPr/>
                <p:nvPr/>
              </p:nvSpPr>
              <p:spPr>
                <a:xfrm>
                  <a:off x="512475" y="4625075"/>
                  <a:ext cx="50700" cy="35500"/>
                </a:xfrm>
                <a:custGeom>
                  <a:avLst/>
                  <a:gdLst/>
                  <a:ahLst/>
                  <a:cxnLst/>
                  <a:rect l="l" t="t" r="r" b="b"/>
                  <a:pathLst>
                    <a:path w="2028" h="1420" extrusionOk="0">
                      <a:moveTo>
                        <a:pt x="1041" y="1"/>
                      </a:moveTo>
                      <a:cubicBezTo>
                        <a:pt x="495" y="1"/>
                        <a:pt x="1" y="691"/>
                        <a:pt x="516" y="1182"/>
                      </a:cubicBezTo>
                      <a:cubicBezTo>
                        <a:pt x="669" y="1350"/>
                        <a:pt x="844" y="1419"/>
                        <a:pt x="1014" y="1419"/>
                      </a:cubicBezTo>
                      <a:cubicBezTo>
                        <a:pt x="1552" y="1419"/>
                        <a:pt x="2027" y="718"/>
                        <a:pt x="1519" y="209"/>
                      </a:cubicBezTo>
                      <a:cubicBezTo>
                        <a:pt x="1372" y="63"/>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59"/>
                <p:cNvSpPr/>
                <p:nvPr/>
              </p:nvSpPr>
              <p:spPr>
                <a:xfrm>
                  <a:off x="235925" y="1842825"/>
                  <a:ext cx="50975" cy="35075"/>
                </a:xfrm>
                <a:custGeom>
                  <a:avLst/>
                  <a:gdLst/>
                  <a:ahLst/>
                  <a:cxnLst/>
                  <a:rect l="l" t="t" r="r" b="b"/>
                  <a:pathLst>
                    <a:path w="2039" h="1403" extrusionOk="0">
                      <a:moveTo>
                        <a:pt x="1046" y="0"/>
                      </a:moveTo>
                      <a:cubicBezTo>
                        <a:pt x="489" y="0"/>
                        <a:pt x="1" y="704"/>
                        <a:pt x="514" y="1194"/>
                      </a:cubicBezTo>
                      <a:cubicBezTo>
                        <a:pt x="660" y="1341"/>
                        <a:pt x="828" y="1402"/>
                        <a:pt x="992" y="1402"/>
                      </a:cubicBezTo>
                      <a:cubicBezTo>
                        <a:pt x="1539" y="1402"/>
                        <a:pt x="2038" y="713"/>
                        <a:pt x="1547" y="221"/>
                      </a:cubicBezTo>
                      <a:cubicBezTo>
                        <a:pt x="1391" y="65"/>
                        <a:pt x="1215" y="0"/>
                        <a:pt x="10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59"/>
                <p:cNvSpPr/>
                <p:nvPr/>
              </p:nvSpPr>
              <p:spPr>
                <a:xfrm>
                  <a:off x="968350" y="1967100"/>
                  <a:ext cx="49650" cy="35825"/>
                </a:xfrm>
                <a:custGeom>
                  <a:avLst/>
                  <a:gdLst/>
                  <a:ahLst/>
                  <a:cxnLst/>
                  <a:rect l="l" t="t" r="r" b="b"/>
                  <a:pathLst>
                    <a:path w="1986" h="1433" extrusionOk="0">
                      <a:moveTo>
                        <a:pt x="1053" y="0"/>
                      </a:moveTo>
                      <a:cubicBezTo>
                        <a:pt x="503" y="0"/>
                        <a:pt x="0" y="713"/>
                        <a:pt x="518" y="1208"/>
                      </a:cubicBezTo>
                      <a:cubicBezTo>
                        <a:pt x="669" y="1366"/>
                        <a:pt x="838" y="1432"/>
                        <a:pt x="1001" y="1432"/>
                      </a:cubicBezTo>
                      <a:cubicBezTo>
                        <a:pt x="1528" y="1432"/>
                        <a:pt x="1985" y="739"/>
                        <a:pt x="1521" y="205"/>
                      </a:cubicBezTo>
                      <a:cubicBezTo>
                        <a:pt x="1377" y="61"/>
                        <a:pt x="1213" y="0"/>
                        <a:pt x="105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59"/>
                <p:cNvSpPr/>
                <p:nvPr/>
              </p:nvSpPr>
              <p:spPr>
                <a:xfrm>
                  <a:off x="54900" y="585200"/>
                  <a:ext cx="50225" cy="35800"/>
                </a:xfrm>
                <a:custGeom>
                  <a:avLst/>
                  <a:gdLst/>
                  <a:ahLst/>
                  <a:cxnLst/>
                  <a:rect l="l" t="t" r="r" b="b"/>
                  <a:pathLst>
                    <a:path w="2009" h="1432" extrusionOk="0">
                      <a:moveTo>
                        <a:pt x="1026" y="1"/>
                      </a:moveTo>
                      <a:cubicBezTo>
                        <a:pt x="476" y="1"/>
                        <a:pt x="0" y="705"/>
                        <a:pt x="490" y="1194"/>
                      </a:cubicBezTo>
                      <a:cubicBezTo>
                        <a:pt x="643" y="1362"/>
                        <a:pt x="819" y="1432"/>
                        <a:pt x="989" y="1432"/>
                      </a:cubicBezTo>
                      <a:cubicBezTo>
                        <a:pt x="1528" y="1432"/>
                        <a:pt x="2009" y="730"/>
                        <a:pt x="1523" y="222"/>
                      </a:cubicBezTo>
                      <a:cubicBezTo>
                        <a:pt x="1368" y="66"/>
                        <a:pt x="1194" y="1"/>
                        <a:pt x="102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59"/>
                <p:cNvSpPr/>
                <p:nvPr/>
              </p:nvSpPr>
              <p:spPr>
                <a:xfrm>
                  <a:off x="-2734675" y="3180225"/>
                  <a:ext cx="50225" cy="35075"/>
                </a:xfrm>
                <a:custGeom>
                  <a:avLst/>
                  <a:gdLst/>
                  <a:ahLst/>
                  <a:cxnLst/>
                  <a:rect l="l" t="t" r="r" b="b"/>
                  <a:pathLst>
                    <a:path w="2009" h="1403" extrusionOk="0">
                      <a:moveTo>
                        <a:pt x="1013" y="0"/>
                      </a:moveTo>
                      <a:cubicBezTo>
                        <a:pt x="477" y="0"/>
                        <a:pt x="1" y="705"/>
                        <a:pt x="490" y="1194"/>
                      </a:cubicBezTo>
                      <a:cubicBezTo>
                        <a:pt x="637" y="1341"/>
                        <a:pt x="805" y="1402"/>
                        <a:pt x="968" y="1402"/>
                      </a:cubicBezTo>
                      <a:cubicBezTo>
                        <a:pt x="1514" y="1402"/>
                        <a:pt x="2008" y="713"/>
                        <a:pt x="1493" y="221"/>
                      </a:cubicBezTo>
                      <a:cubicBezTo>
                        <a:pt x="1345" y="66"/>
                        <a:pt x="1176"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59"/>
                <p:cNvSpPr/>
                <p:nvPr/>
              </p:nvSpPr>
              <p:spPr>
                <a:xfrm>
                  <a:off x="-3560675" y="2610300"/>
                  <a:ext cx="50300" cy="35700"/>
                </a:xfrm>
                <a:custGeom>
                  <a:avLst/>
                  <a:gdLst/>
                  <a:ahLst/>
                  <a:cxnLst/>
                  <a:rect l="l" t="t" r="r" b="b"/>
                  <a:pathLst>
                    <a:path w="2012" h="1428" extrusionOk="0">
                      <a:moveTo>
                        <a:pt x="1039" y="1"/>
                      </a:moveTo>
                      <a:cubicBezTo>
                        <a:pt x="494" y="1"/>
                        <a:pt x="1" y="705"/>
                        <a:pt x="490" y="1194"/>
                      </a:cubicBezTo>
                      <a:cubicBezTo>
                        <a:pt x="648" y="1359"/>
                        <a:pt x="824" y="1428"/>
                        <a:pt x="993" y="1428"/>
                      </a:cubicBezTo>
                      <a:cubicBezTo>
                        <a:pt x="1541" y="1428"/>
                        <a:pt x="2011" y="709"/>
                        <a:pt x="1524" y="222"/>
                      </a:cubicBezTo>
                      <a:cubicBezTo>
                        <a:pt x="1375" y="66"/>
                        <a:pt x="1205"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59"/>
                <p:cNvSpPr/>
                <p:nvPr/>
              </p:nvSpPr>
              <p:spPr>
                <a:xfrm>
                  <a:off x="-2691350" y="1535075"/>
                  <a:ext cx="50375" cy="35075"/>
                </a:xfrm>
                <a:custGeom>
                  <a:avLst/>
                  <a:gdLst/>
                  <a:ahLst/>
                  <a:cxnLst/>
                  <a:rect l="l" t="t" r="r" b="b"/>
                  <a:pathLst>
                    <a:path w="2015" h="1403" extrusionOk="0">
                      <a:moveTo>
                        <a:pt x="1039" y="0"/>
                      </a:moveTo>
                      <a:cubicBezTo>
                        <a:pt x="494" y="0"/>
                        <a:pt x="0" y="704"/>
                        <a:pt x="490" y="1194"/>
                      </a:cubicBezTo>
                      <a:cubicBezTo>
                        <a:pt x="651" y="1340"/>
                        <a:pt x="826" y="1402"/>
                        <a:pt x="993" y="1402"/>
                      </a:cubicBezTo>
                      <a:cubicBezTo>
                        <a:pt x="1551" y="1402"/>
                        <a:pt x="2015" y="712"/>
                        <a:pt x="1523" y="221"/>
                      </a:cubicBezTo>
                      <a:cubicBezTo>
                        <a:pt x="1375" y="65"/>
                        <a:pt x="1204"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59"/>
                <p:cNvSpPr/>
                <p:nvPr/>
              </p:nvSpPr>
              <p:spPr>
                <a:xfrm>
                  <a:off x="-1786450" y="914650"/>
                  <a:ext cx="50525" cy="35400"/>
                </a:xfrm>
                <a:custGeom>
                  <a:avLst/>
                  <a:gdLst/>
                  <a:ahLst/>
                  <a:cxnLst/>
                  <a:rect l="l" t="t" r="r" b="b"/>
                  <a:pathLst>
                    <a:path w="2021" h="1416" extrusionOk="0">
                      <a:moveTo>
                        <a:pt x="1060" y="0"/>
                      </a:moveTo>
                      <a:cubicBezTo>
                        <a:pt x="509" y="0"/>
                        <a:pt x="1" y="713"/>
                        <a:pt x="495" y="1208"/>
                      </a:cubicBezTo>
                      <a:cubicBezTo>
                        <a:pt x="649" y="1354"/>
                        <a:pt x="820" y="1416"/>
                        <a:pt x="984" y="1416"/>
                      </a:cubicBezTo>
                      <a:cubicBezTo>
                        <a:pt x="1538" y="1416"/>
                        <a:pt x="2021" y="720"/>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59"/>
                <p:cNvSpPr/>
                <p:nvPr/>
              </p:nvSpPr>
              <p:spPr>
                <a:xfrm>
                  <a:off x="-1588800" y="242050"/>
                  <a:ext cx="50350" cy="35925"/>
                </a:xfrm>
                <a:custGeom>
                  <a:avLst/>
                  <a:gdLst/>
                  <a:ahLst/>
                  <a:cxnLst/>
                  <a:rect l="l" t="t" r="r" b="b"/>
                  <a:pathLst>
                    <a:path w="2014" h="1437" extrusionOk="0">
                      <a:moveTo>
                        <a:pt x="1049" y="1"/>
                      </a:moveTo>
                      <a:cubicBezTo>
                        <a:pt x="501" y="1"/>
                        <a:pt x="0" y="696"/>
                        <a:pt x="492" y="1212"/>
                      </a:cubicBezTo>
                      <a:cubicBezTo>
                        <a:pt x="650" y="1370"/>
                        <a:pt x="827" y="1436"/>
                        <a:pt x="996" y="1436"/>
                      </a:cubicBezTo>
                      <a:cubicBezTo>
                        <a:pt x="1543" y="1436"/>
                        <a:pt x="2013" y="743"/>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59"/>
                <p:cNvSpPr/>
                <p:nvPr/>
              </p:nvSpPr>
              <p:spPr>
                <a:xfrm>
                  <a:off x="-943650" y="276250"/>
                  <a:ext cx="50325" cy="35900"/>
                </a:xfrm>
                <a:custGeom>
                  <a:avLst/>
                  <a:gdLst/>
                  <a:ahLst/>
                  <a:cxnLst/>
                  <a:rect l="l" t="t" r="r" b="b"/>
                  <a:pathLst>
                    <a:path w="2013" h="1436" extrusionOk="0">
                      <a:moveTo>
                        <a:pt x="1049" y="0"/>
                      </a:moveTo>
                      <a:cubicBezTo>
                        <a:pt x="501" y="0"/>
                        <a:pt x="0" y="696"/>
                        <a:pt x="492" y="1212"/>
                      </a:cubicBezTo>
                      <a:cubicBezTo>
                        <a:pt x="643" y="1370"/>
                        <a:pt x="816" y="1436"/>
                        <a:pt x="983" y="1436"/>
                      </a:cubicBezTo>
                      <a:cubicBezTo>
                        <a:pt x="1525" y="1436"/>
                        <a:pt x="2013" y="742"/>
                        <a:pt x="1525" y="209"/>
                      </a:cubicBezTo>
                      <a:cubicBezTo>
                        <a:pt x="1379" y="62"/>
                        <a:pt x="1212" y="0"/>
                        <a:pt x="10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59"/>
                <p:cNvSpPr/>
                <p:nvPr/>
              </p:nvSpPr>
              <p:spPr>
                <a:xfrm>
                  <a:off x="-625325" y="-57250"/>
                  <a:ext cx="50475" cy="35725"/>
                </a:xfrm>
                <a:custGeom>
                  <a:avLst/>
                  <a:gdLst/>
                  <a:ahLst/>
                  <a:cxnLst/>
                  <a:rect l="l" t="t" r="r" b="b"/>
                  <a:pathLst>
                    <a:path w="2019" h="1429" extrusionOk="0">
                      <a:moveTo>
                        <a:pt x="1047" y="0"/>
                      </a:moveTo>
                      <a:cubicBezTo>
                        <a:pt x="491" y="0"/>
                        <a:pt x="0" y="714"/>
                        <a:pt x="495" y="1208"/>
                      </a:cubicBezTo>
                      <a:cubicBezTo>
                        <a:pt x="643" y="1363"/>
                        <a:pt x="813" y="1428"/>
                        <a:pt x="978" y="1428"/>
                      </a:cubicBezTo>
                      <a:cubicBezTo>
                        <a:pt x="1523" y="1428"/>
                        <a:pt x="2018" y="718"/>
                        <a:pt x="1528" y="205"/>
                      </a:cubicBezTo>
                      <a:cubicBezTo>
                        <a:pt x="1377" y="61"/>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59"/>
                <p:cNvSpPr/>
                <p:nvPr/>
              </p:nvSpPr>
              <p:spPr>
                <a:xfrm>
                  <a:off x="1081525" y="3719750"/>
                  <a:ext cx="50375" cy="35075"/>
                </a:xfrm>
                <a:custGeom>
                  <a:avLst/>
                  <a:gdLst/>
                  <a:ahLst/>
                  <a:cxnLst/>
                  <a:rect l="l" t="t" r="r" b="b"/>
                  <a:pathLst>
                    <a:path w="2015" h="1403" extrusionOk="0">
                      <a:moveTo>
                        <a:pt x="1038" y="0"/>
                      </a:moveTo>
                      <a:cubicBezTo>
                        <a:pt x="494" y="0"/>
                        <a:pt x="0" y="704"/>
                        <a:pt x="490" y="1194"/>
                      </a:cubicBezTo>
                      <a:cubicBezTo>
                        <a:pt x="643" y="1341"/>
                        <a:pt x="815" y="1402"/>
                        <a:pt x="980" y="1402"/>
                      </a:cubicBezTo>
                      <a:cubicBezTo>
                        <a:pt x="1533" y="1402"/>
                        <a:pt x="2014" y="713"/>
                        <a:pt x="1523" y="221"/>
                      </a:cubicBezTo>
                      <a:cubicBezTo>
                        <a:pt x="1374" y="65"/>
                        <a:pt x="1204" y="0"/>
                        <a:pt x="103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59"/>
                <p:cNvSpPr/>
                <p:nvPr/>
              </p:nvSpPr>
              <p:spPr>
                <a:xfrm>
                  <a:off x="1127050" y="4295300"/>
                  <a:ext cx="50475" cy="35725"/>
                </a:xfrm>
                <a:custGeom>
                  <a:avLst/>
                  <a:gdLst/>
                  <a:ahLst/>
                  <a:cxnLst/>
                  <a:rect l="l" t="t" r="r" b="b"/>
                  <a:pathLst>
                    <a:path w="2019" h="1429" extrusionOk="0">
                      <a:moveTo>
                        <a:pt x="1049" y="1"/>
                      </a:moveTo>
                      <a:cubicBezTo>
                        <a:pt x="501" y="1"/>
                        <a:pt x="0" y="696"/>
                        <a:pt x="492" y="1212"/>
                      </a:cubicBezTo>
                      <a:cubicBezTo>
                        <a:pt x="645" y="1365"/>
                        <a:pt x="816" y="1429"/>
                        <a:pt x="980" y="1429"/>
                      </a:cubicBezTo>
                      <a:cubicBezTo>
                        <a:pt x="1534" y="1429"/>
                        <a:pt x="2018" y="701"/>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59"/>
                <p:cNvSpPr/>
                <p:nvPr/>
              </p:nvSpPr>
              <p:spPr>
                <a:xfrm>
                  <a:off x="1924175" y="4419925"/>
                  <a:ext cx="50350" cy="35375"/>
                </a:xfrm>
                <a:custGeom>
                  <a:avLst/>
                  <a:gdLst/>
                  <a:ahLst/>
                  <a:cxnLst/>
                  <a:rect l="l" t="t" r="r" b="b"/>
                  <a:pathLst>
                    <a:path w="2014" h="1415" extrusionOk="0">
                      <a:moveTo>
                        <a:pt x="1048" y="0"/>
                      </a:moveTo>
                      <a:cubicBezTo>
                        <a:pt x="500" y="0"/>
                        <a:pt x="1" y="690"/>
                        <a:pt x="492" y="1181"/>
                      </a:cubicBezTo>
                      <a:cubicBezTo>
                        <a:pt x="657" y="1346"/>
                        <a:pt x="838" y="1415"/>
                        <a:pt x="1008" y="1415"/>
                      </a:cubicBezTo>
                      <a:cubicBezTo>
                        <a:pt x="1561" y="1415"/>
                        <a:pt x="2014" y="696"/>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1726" name="Google Shape;1726;p59"/>
          <p:cNvSpPr txBox="1">
            <a:spLocks noGrp="1"/>
          </p:cNvSpPr>
          <p:nvPr>
            <p:ph type="subTitle" idx="1"/>
          </p:nvPr>
        </p:nvSpPr>
        <p:spPr>
          <a:xfrm>
            <a:off x="4905375" y="2268425"/>
            <a:ext cx="2505000" cy="87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lvl1pPr>
            <a:lvl2pPr lvl="1" algn="r">
              <a:lnSpc>
                <a:spcPct val="100000"/>
              </a:lnSpc>
              <a:spcBef>
                <a:spcPts val="0"/>
              </a:spcBef>
              <a:spcAft>
                <a:spcPts val="0"/>
              </a:spcAft>
              <a:buSzPts val="2100"/>
              <a:buNone/>
              <a:defRPr sz="2100"/>
            </a:lvl2pPr>
            <a:lvl3pPr lvl="2" algn="r">
              <a:lnSpc>
                <a:spcPct val="100000"/>
              </a:lnSpc>
              <a:spcBef>
                <a:spcPts val="0"/>
              </a:spcBef>
              <a:spcAft>
                <a:spcPts val="0"/>
              </a:spcAft>
              <a:buSzPts val="2100"/>
              <a:buNone/>
              <a:defRPr sz="2100"/>
            </a:lvl3pPr>
            <a:lvl4pPr lvl="3" algn="r">
              <a:lnSpc>
                <a:spcPct val="100000"/>
              </a:lnSpc>
              <a:spcBef>
                <a:spcPts val="0"/>
              </a:spcBef>
              <a:spcAft>
                <a:spcPts val="0"/>
              </a:spcAft>
              <a:buSzPts val="2100"/>
              <a:buNone/>
              <a:defRPr sz="2100"/>
            </a:lvl4pPr>
            <a:lvl5pPr lvl="4" algn="r">
              <a:lnSpc>
                <a:spcPct val="100000"/>
              </a:lnSpc>
              <a:spcBef>
                <a:spcPts val="0"/>
              </a:spcBef>
              <a:spcAft>
                <a:spcPts val="0"/>
              </a:spcAft>
              <a:buSzPts val="2100"/>
              <a:buNone/>
              <a:defRPr sz="2100"/>
            </a:lvl5pPr>
            <a:lvl6pPr lvl="5" algn="r">
              <a:lnSpc>
                <a:spcPct val="100000"/>
              </a:lnSpc>
              <a:spcBef>
                <a:spcPts val="0"/>
              </a:spcBef>
              <a:spcAft>
                <a:spcPts val="0"/>
              </a:spcAft>
              <a:buSzPts val="2100"/>
              <a:buNone/>
              <a:defRPr sz="2100"/>
            </a:lvl6pPr>
            <a:lvl7pPr lvl="6" algn="r">
              <a:lnSpc>
                <a:spcPct val="100000"/>
              </a:lnSpc>
              <a:spcBef>
                <a:spcPts val="0"/>
              </a:spcBef>
              <a:spcAft>
                <a:spcPts val="0"/>
              </a:spcAft>
              <a:buSzPts val="2100"/>
              <a:buNone/>
              <a:defRPr sz="2100"/>
            </a:lvl7pPr>
            <a:lvl8pPr lvl="7" algn="r">
              <a:lnSpc>
                <a:spcPct val="100000"/>
              </a:lnSpc>
              <a:spcBef>
                <a:spcPts val="0"/>
              </a:spcBef>
              <a:spcAft>
                <a:spcPts val="0"/>
              </a:spcAft>
              <a:buSzPts val="2100"/>
              <a:buNone/>
              <a:defRPr sz="2100"/>
            </a:lvl8pPr>
            <a:lvl9pPr lvl="8" algn="r">
              <a:lnSpc>
                <a:spcPct val="100000"/>
              </a:lnSpc>
              <a:spcBef>
                <a:spcPts val="0"/>
              </a:spcBef>
              <a:spcAft>
                <a:spcPts val="0"/>
              </a:spcAft>
              <a:buSzPts val="2100"/>
              <a:buNone/>
              <a:defRPr sz="2100"/>
            </a:lvl9pPr>
          </a:lstStyle>
          <a:p>
            <a:endParaRPr/>
          </a:p>
        </p:txBody>
      </p:sp>
      <p:sp>
        <p:nvSpPr>
          <p:cNvPr id="1727" name="Google Shape;1727;p59"/>
          <p:cNvSpPr txBox="1">
            <a:spLocks noGrp="1"/>
          </p:cNvSpPr>
          <p:nvPr>
            <p:ph type="title"/>
          </p:nvPr>
        </p:nvSpPr>
        <p:spPr>
          <a:xfrm>
            <a:off x="4905375" y="1565225"/>
            <a:ext cx="2505000" cy="70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28"/>
        <p:cNvGrpSpPr/>
        <p:nvPr/>
      </p:nvGrpSpPr>
      <p:grpSpPr>
        <a:xfrm>
          <a:off x="0" y="0"/>
          <a:ext cx="0" cy="0"/>
          <a:chOff x="0" y="0"/>
          <a:chExt cx="0" cy="0"/>
        </a:xfrm>
      </p:grpSpPr>
      <p:grpSp>
        <p:nvGrpSpPr>
          <p:cNvPr id="1729" name="Google Shape;1729;p60"/>
          <p:cNvGrpSpPr/>
          <p:nvPr/>
        </p:nvGrpSpPr>
        <p:grpSpPr>
          <a:xfrm rot="-7965303">
            <a:off x="2142520" y="1164230"/>
            <a:ext cx="7707067" cy="7263594"/>
            <a:chOff x="2905900" y="1175475"/>
            <a:chExt cx="7706675" cy="7263225"/>
          </a:xfrm>
        </p:grpSpPr>
        <p:sp>
          <p:nvSpPr>
            <p:cNvPr id="1730" name="Google Shape;1730;p60"/>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60"/>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60"/>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60"/>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60"/>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60"/>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60"/>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60"/>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60"/>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60"/>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60"/>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60"/>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60"/>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60"/>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60"/>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60"/>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60"/>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60"/>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60"/>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60"/>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60"/>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60"/>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60"/>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60"/>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60"/>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60"/>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60"/>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60"/>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60"/>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60"/>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60"/>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60"/>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60"/>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60"/>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60"/>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60"/>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60"/>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60"/>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60"/>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60"/>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60"/>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60"/>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60"/>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60"/>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60"/>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60"/>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60"/>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60"/>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60"/>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60"/>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60"/>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60"/>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60"/>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60"/>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60"/>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60"/>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60"/>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60"/>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60"/>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60"/>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60"/>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60"/>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60"/>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60"/>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60"/>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5" name="Google Shape;1795;p60"/>
          <p:cNvSpPr txBox="1">
            <a:spLocks noGrp="1"/>
          </p:cNvSpPr>
          <p:nvPr>
            <p:ph type="body" idx="1"/>
          </p:nvPr>
        </p:nvSpPr>
        <p:spPr>
          <a:xfrm>
            <a:off x="713325" y="2198444"/>
            <a:ext cx="2789100" cy="802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1600"/>
              </a:spcBef>
              <a:spcAft>
                <a:spcPts val="0"/>
              </a:spcAft>
              <a:buSzPts val="1200"/>
              <a:buChar char="■"/>
              <a:defRPr sz="1200"/>
            </a:lvl3pPr>
            <a:lvl4pPr marL="1828800" lvl="3" indent="-304800" algn="l">
              <a:lnSpc>
                <a:spcPct val="100000"/>
              </a:lnSpc>
              <a:spcBef>
                <a:spcPts val="1600"/>
              </a:spcBef>
              <a:spcAft>
                <a:spcPts val="0"/>
              </a:spcAft>
              <a:buSzPts val="1200"/>
              <a:buChar char="●"/>
              <a:defRPr sz="1200"/>
            </a:lvl4pPr>
            <a:lvl5pPr marL="2286000" lvl="4" indent="-304800" algn="l">
              <a:lnSpc>
                <a:spcPct val="100000"/>
              </a:lnSpc>
              <a:spcBef>
                <a:spcPts val="1600"/>
              </a:spcBef>
              <a:spcAft>
                <a:spcPts val="0"/>
              </a:spcAft>
              <a:buSzPts val="1200"/>
              <a:buChar char="○"/>
              <a:defRPr sz="1200"/>
            </a:lvl5pPr>
            <a:lvl6pPr marL="2743200" lvl="5" indent="-304800" algn="l">
              <a:lnSpc>
                <a:spcPct val="100000"/>
              </a:lnSpc>
              <a:spcBef>
                <a:spcPts val="1600"/>
              </a:spcBef>
              <a:spcAft>
                <a:spcPts val="0"/>
              </a:spcAft>
              <a:buSzPts val="1200"/>
              <a:buChar char="■"/>
              <a:defRPr sz="1200"/>
            </a:lvl6pPr>
            <a:lvl7pPr marL="3200400" lvl="6" indent="-304800" algn="l">
              <a:lnSpc>
                <a:spcPct val="100000"/>
              </a:lnSpc>
              <a:spcBef>
                <a:spcPts val="1600"/>
              </a:spcBef>
              <a:spcAft>
                <a:spcPts val="0"/>
              </a:spcAft>
              <a:buSzPts val="1200"/>
              <a:buChar char="●"/>
              <a:defRPr sz="1200"/>
            </a:lvl7pPr>
            <a:lvl8pPr marL="3657600" lvl="7" indent="-304800" algn="l">
              <a:lnSpc>
                <a:spcPct val="100000"/>
              </a:lnSpc>
              <a:spcBef>
                <a:spcPts val="1600"/>
              </a:spcBef>
              <a:spcAft>
                <a:spcPts val="0"/>
              </a:spcAft>
              <a:buSzPts val="1200"/>
              <a:buChar char="○"/>
              <a:defRPr sz="1200"/>
            </a:lvl8pPr>
            <a:lvl9pPr marL="4114800" lvl="8" indent="-304800" algn="l">
              <a:lnSpc>
                <a:spcPct val="100000"/>
              </a:lnSpc>
              <a:spcBef>
                <a:spcPts val="1600"/>
              </a:spcBef>
              <a:spcAft>
                <a:spcPts val="1600"/>
              </a:spcAft>
              <a:buSzPts val="1200"/>
              <a:buChar char="■"/>
              <a:defRPr sz="1200"/>
            </a:lvl9pPr>
          </a:lstStyle>
          <a:p>
            <a:endParaRPr/>
          </a:p>
        </p:txBody>
      </p:sp>
      <p:sp>
        <p:nvSpPr>
          <p:cNvPr id="1796" name="Google Shape;1796;p60"/>
          <p:cNvSpPr txBox="1">
            <a:spLocks noGrp="1"/>
          </p:cNvSpPr>
          <p:nvPr>
            <p:ph type="body" idx="2"/>
          </p:nvPr>
        </p:nvSpPr>
        <p:spPr>
          <a:xfrm>
            <a:off x="5641238" y="2194350"/>
            <a:ext cx="2789100" cy="802200"/>
          </a:xfrm>
          <a:prstGeom prst="rect">
            <a:avLst/>
          </a:prstGeom>
          <a:noFill/>
          <a:ln>
            <a:noFill/>
          </a:ln>
        </p:spPr>
        <p:txBody>
          <a:bodyPr spcFirstLastPara="1" wrap="square" lIns="91425" tIns="91425" rIns="91425" bIns="91425" anchor="t" anchorCtr="0">
            <a:noAutofit/>
          </a:bodyPr>
          <a:lstStyle>
            <a:lvl1pPr marL="457200" lvl="0" indent="-317500" algn="r">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1600"/>
              </a:spcBef>
              <a:spcAft>
                <a:spcPts val="0"/>
              </a:spcAft>
              <a:buSzPts val="1200"/>
              <a:buChar char="■"/>
              <a:defRPr sz="1200"/>
            </a:lvl3pPr>
            <a:lvl4pPr marL="1828800" lvl="3" indent="-304800" algn="l">
              <a:lnSpc>
                <a:spcPct val="100000"/>
              </a:lnSpc>
              <a:spcBef>
                <a:spcPts val="1600"/>
              </a:spcBef>
              <a:spcAft>
                <a:spcPts val="0"/>
              </a:spcAft>
              <a:buSzPts val="1200"/>
              <a:buChar char="●"/>
              <a:defRPr sz="1200"/>
            </a:lvl4pPr>
            <a:lvl5pPr marL="2286000" lvl="4" indent="-304800" algn="l">
              <a:lnSpc>
                <a:spcPct val="100000"/>
              </a:lnSpc>
              <a:spcBef>
                <a:spcPts val="1600"/>
              </a:spcBef>
              <a:spcAft>
                <a:spcPts val="0"/>
              </a:spcAft>
              <a:buSzPts val="1200"/>
              <a:buChar char="○"/>
              <a:defRPr sz="1200"/>
            </a:lvl5pPr>
            <a:lvl6pPr marL="2743200" lvl="5" indent="-304800" algn="l">
              <a:lnSpc>
                <a:spcPct val="100000"/>
              </a:lnSpc>
              <a:spcBef>
                <a:spcPts val="1600"/>
              </a:spcBef>
              <a:spcAft>
                <a:spcPts val="0"/>
              </a:spcAft>
              <a:buSzPts val="1200"/>
              <a:buChar char="■"/>
              <a:defRPr sz="1200"/>
            </a:lvl6pPr>
            <a:lvl7pPr marL="3200400" lvl="6" indent="-304800" algn="l">
              <a:lnSpc>
                <a:spcPct val="100000"/>
              </a:lnSpc>
              <a:spcBef>
                <a:spcPts val="1600"/>
              </a:spcBef>
              <a:spcAft>
                <a:spcPts val="0"/>
              </a:spcAft>
              <a:buSzPts val="1200"/>
              <a:buChar char="●"/>
              <a:defRPr sz="1200"/>
            </a:lvl7pPr>
            <a:lvl8pPr marL="3657600" lvl="7" indent="-304800" algn="l">
              <a:lnSpc>
                <a:spcPct val="100000"/>
              </a:lnSpc>
              <a:spcBef>
                <a:spcPts val="1600"/>
              </a:spcBef>
              <a:spcAft>
                <a:spcPts val="0"/>
              </a:spcAft>
              <a:buSzPts val="1200"/>
              <a:buChar char="○"/>
              <a:defRPr sz="1200"/>
            </a:lvl8pPr>
            <a:lvl9pPr marL="4114800" lvl="8" indent="-304800" algn="l">
              <a:lnSpc>
                <a:spcPct val="100000"/>
              </a:lnSpc>
              <a:spcBef>
                <a:spcPts val="1600"/>
              </a:spcBef>
              <a:spcAft>
                <a:spcPts val="1600"/>
              </a:spcAft>
              <a:buSzPts val="1200"/>
              <a:buChar char="■"/>
              <a:defRPr sz="1200"/>
            </a:lvl9pPr>
          </a:lstStyle>
          <a:p>
            <a:endParaRPr/>
          </a:p>
        </p:txBody>
      </p:sp>
      <p:sp>
        <p:nvSpPr>
          <p:cNvPr id="1797" name="Google Shape;1797;p60"/>
          <p:cNvSpPr txBox="1">
            <a:spLocks noGrp="1"/>
          </p:cNvSpPr>
          <p:nvPr>
            <p:ph type="subTitle" idx="3"/>
          </p:nvPr>
        </p:nvSpPr>
        <p:spPr>
          <a:xfrm>
            <a:off x="713325" y="1700625"/>
            <a:ext cx="2785200" cy="50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798" name="Google Shape;1798;p60"/>
          <p:cNvSpPr txBox="1">
            <a:spLocks noGrp="1"/>
          </p:cNvSpPr>
          <p:nvPr>
            <p:ph type="subTitle" idx="4"/>
          </p:nvPr>
        </p:nvSpPr>
        <p:spPr>
          <a:xfrm>
            <a:off x="5645572" y="1700625"/>
            <a:ext cx="2785200" cy="504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Font typeface="Poppins"/>
              <a:buNone/>
              <a:defRPr sz="2000">
                <a:latin typeface="Audiowide"/>
                <a:ea typeface="Audiowide"/>
                <a:cs typeface="Audiowide"/>
                <a:sym typeface="Audiowide"/>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799" name="Google Shape;1799;p60"/>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600"/>
              <a:buFont typeface="Audiowide"/>
              <a:buNone/>
              <a:defRPr sz="3600" b="0" i="0" u="none" strike="noStrike" cap="none">
                <a:solidFill>
                  <a:schemeClr val="dk1"/>
                </a:solidFill>
                <a:latin typeface="Audiowide"/>
                <a:ea typeface="Audiowide"/>
                <a:cs typeface="Audiowide"/>
                <a:sym typeface="Audiowide"/>
              </a:defRPr>
            </a:lvl1pPr>
            <a:lvl2pPr marR="0" lvl="1" algn="l"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4000"/>
              <a:buFont typeface="Montserrat"/>
              <a:buNone/>
              <a:defRPr sz="4000" b="1" i="0" u="none" strike="noStrike" cap="none">
                <a:solidFill>
                  <a:schemeClr val="dk1"/>
                </a:solidFill>
                <a:latin typeface="Montserrat"/>
                <a:ea typeface="Montserrat"/>
                <a:cs typeface="Montserrat"/>
                <a:sym typeface="Montserrat"/>
              </a:defRPr>
            </a:lvl9pPr>
          </a:lstStyle>
          <a:p>
            <a:endParaRPr/>
          </a:p>
        </p:txBody>
      </p:sp>
      <p:sp>
        <p:nvSpPr>
          <p:cNvPr id="7" name="Google Shape;7;p5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1"/>
              </a:buClr>
              <a:buSzPts val="1800"/>
              <a:buFont typeface="Abel"/>
              <a:buChar char="●"/>
              <a:defRPr sz="1800" b="0" i="0" u="none" strike="noStrike" cap="none">
                <a:solidFill>
                  <a:schemeClr val="dk1"/>
                </a:solidFill>
                <a:latin typeface="Abel"/>
                <a:ea typeface="Abel"/>
                <a:cs typeface="Abel"/>
                <a:sym typeface="Abel"/>
              </a:defRPr>
            </a:lvl1pPr>
            <a:lvl2pPr marL="914400" marR="0" lvl="1" indent="-317500" algn="l" rtl="0">
              <a:lnSpc>
                <a:spcPct val="100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2pPr>
            <a:lvl3pPr marL="1371600" marR="0" lvl="2" indent="-317500" algn="l" rtl="0">
              <a:lnSpc>
                <a:spcPct val="100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3pPr>
            <a:lvl4pPr marL="1828800" marR="0" lvl="3" indent="-317500" algn="l" rtl="0">
              <a:lnSpc>
                <a:spcPct val="100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4pPr>
            <a:lvl5pPr marL="2286000" marR="0" lvl="4" indent="-317500" algn="l" rtl="0">
              <a:lnSpc>
                <a:spcPct val="100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5pPr>
            <a:lvl6pPr marL="2743200" marR="0" lvl="5" indent="-317500" algn="l" rtl="0">
              <a:lnSpc>
                <a:spcPct val="100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6pPr>
            <a:lvl7pPr marL="3200400" marR="0" lvl="6" indent="-317500" algn="l" rtl="0">
              <a:lnSpc>
                <a:spcPct val="100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7pPr>
            <a:lvl8pPr marL="3657600" marR="0" lvl="7" indent="-317500" algn="l" rtl="0">
              <a:lnSpc>
                <a:spcPct val="100000"/>
              </a:lnSpc>
              <a:spcBef>
                <a:spcPts val="1600"/>
              </a:spcBef>
              <a:spcAft>
                <a:spcPts val="0"/>
              </a:spcAft>
              <a:buClr>
                <a:schemeClr val="dk1"/>
              </a:buClr>
              <a:buSzPts val="1400"/>
              <a:buFont typeface="Abel"/>
              <a:buChar char="○"/>
              <a:defRPr sz="1400" b="0" i="0" u="none" strike="noStrike" cap="none">
                <a:solidFill>
                  <a:schemeClr val="dk1"/>
                </a:solidFill>
                <a:latin typeface="Abel"/>
                <a:ea typeface="Abel"/>
                <a:cs typeface="Abel"/>
                <a:sym typeface="Abel"/>
              </a:defRPr>
            </a:lvl8pPr>
            <a:lvl9pPr marL="4114800" marR="0" lvl="8" indent="-317500" algn="l" rtl="0">
              <a:lnSpc>
                <a:spcPct val="100000"/>
              </a:lnSpc>
              <a:spcBef>
                <a:spcPts val="1600"/>
              </a:spcBef>
              <a:spcAft>
                <a:spcPts val="1600"/>
              </a:spcAft>
              <a:buClr>
                <a:schemeClr val="dk1"/>
              </a:buClr>
              <a:buSzPts val="1400"/>
              <a:buFont typeface="Abel"/>
              <a:buChar char="■"/>
              <a:defRPr sz="1400" b="0" i="0" u="none" strike="noStrike" cap="none">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64"/>
        <p:cNvGrpSpPr/>
        <p:nvPr/>
      </p:nvGrpSpPr>
      <p:grpSpPr>
        <a:xfrm>
          <a:off x="0" y="0"/>
          <a:ext cx="0" cy="0"/>
          <a:chOff x="0" y="0"/>
          <a:chExt cx="0" cy="0"/>
        </a:xfrm>
      </p:grpSpPr>
      <p:sp>
        <p:nvSpPr>
          <p:cNvPr id="4665" name="Google Shape;4665;p1"/>
          <p:cNvSpPr txBox="1">
            <a:spLocks noGrp="1"/>
          </p:cNvSpPr>
          <p:nvPr>
            <p:ph type="ctrTitle"/>
          </p:nvPr>
        </p:nvSpPr>
        <p:spPr>
          <a:xfrm>
            <a:off x="1747950" y="1612700"/>
            <a:ext cx="5648100" cy="2419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5200"/>
              <a:buNone/>
            </a:pPr>
            <a:r>
              <a:rPr lang="de" sz="4800"/>
              <a:t>Face Swap</a:t>
            </a:r>
            <a:endParaRPr sz="4800"/>
          </a:p>
          <a:p>
            <a:pPr marL="0" lvl="0" indent="0" algn="ctr" rtl="0">
              <a:lnSpc>
                <a:spcPct val="90000"/>
              </a:lnSpc>
              <a:spcBef>
                <a:spcPts val="0"/>
              </a:spcBef>
              <a:spcAft>
                <a:spcPts val="0"/>
              </a:spcAft>
              <a:buSzPts val="5200"/>
              <a:buNone/>
            </a:pPr>
            <a:r>
              <a:rPr lang="de" sz="4800"/>
              <a:t>Meow Meow</a:t>
            </a:r>
            <a:endParaRPr sz="3000"/>
          </a:p>
        </p:txBody>
      </p:sp>
      <p:sp>
        <p:nvSpPr>
          <p:cNvPr id="4666" name="Google Shape;4666;p1"/>
          <p:cNvSpPr txBox="1">
            <a:spLocks noGrp="1"/>
          </p:cNvSpPr>
          <p:nvPr>
            <p:ph type="subTitle" idx="1"/>
          </p:nvPr>
        </p:nvSpPr>
        <p:spPr>
          <a:xfrm>
            <a:off x="1501200" y="4216450"/>
            <a:ext cx="6141600" cy="38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de" sz="1200" b="1">
                <a:solidFill>
                  <a:srgbClr val="374957"/>
                </a:solidFill>
                <a:latin typeface="Audiowide"/>
                <a:ea typeface="Audiowide"/>
                <a:cs typeface="Audiowide"/>
                <a:sym typeface="Audiowide"/>
              </a:rPr>
              <a:t>Team: Abhijit, Sadiq, Jonathan, Cheng-Chih</a:t>
            </a:r>
            <a:endParaRPr sz="1200" b="1">
              <a:solidFill>
                <a:srgbClr val="374957"/>
              </a:solidFill>
              <a:latin typeface="Audiowide"/>
              <a:ea typeface="Audiowide"/>
              <a:cs typeface="Audiowide"/>
              <a:sym typeface="Audiowide"/>
            </a:endParaRPr>
          </a:p>
          <a:p>
            <a:pPr marL="0" lvl="0" indent="0" algn="ctr" rtl="0">
              <a:lnSpc>
                <a:spcPct val="100000"/>
              </a:lnSpc>
              <a:spcBef>
                <a:spcPts val="0"/>
              </a:spcBef>
              <a:spcAft>
                <a:spcPts val="0"/>
              </a:spcAft>
              <a:buSzPts val="2800"/>
              <a:buNone/>
            </a:pPr>
            <a:endParaRPr>
              <a:solidFill>
                <a:srgbClr val="374957"/>
              </a:solidFill>
              <a:latin typeface="Audiowide"/>
              <a:ea typeface="Audiowide"/>
              <a:cs typeface="Audiowide"/>
              <a:sym typeface="Audiowide"/>
            </a:endParaRPr>
          </a:p>
        </p:txBody>
      </p:sp>
      <p:cxnSp>
        <p:nvCxnSpPr>
          <p:cNvPr id="4667" name="Google Shape;4667;p1"/>
          <p:cNvCxnSpPr/>
          <p:nvPr/>
        </p:nvCxnSpPr>
        <p:spPr>
          <a:xfrm>
            <a:off x="2082600" y="4124475"/>
            <a:ext cx="4978800" cy="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55"/>
        <p:cNvGrpSpPr/>
        <p:nvPr/>
      </p:nvGrpSpPr>
      <p:grpSpPr>
        <a:xfrm>
          <a:off x="0" y="0"/>
          <a:ext cx="0" cy="0"/>
          <a:chOff x="0" y="0"/>
          <a:chExt cx="0" cy="0"/>
        </a:xfrm>
      </p:grpSpPr>
      <p:sp>
        <p:nvSpPr>
          <p:cNvPr id="4756" name="Google Shape;4756;p7"/>
          <p:cNvSpPr txBox="1">
            <a:spLocks noGrp="1"/>
          </p:cNvSpPr>
          <p:nvPr>
            <p:ph type="title"/>
          </p:nvPr>
        </p:nvSpPr>
        <p:spPr>
          <a:xfrm>
            <a:off x="1200875" y="2336150"/>
            <a:ext cx="68052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de"/>
              <a:t>Face Detection</a:t>
            </a:r>
            <a:endParaRPr/>
          </a:p>
        </p:txBody>
      </p:sp>
      <p:sp>
        <p:nvSpPr>
          <p:cNvPr id="4757" name="Google Shape;4757;p7"/>
          <p:cNvSpPr txBox="1">
            <a:spLocks noGrp="1"/>
          </p:cNvSpPr>
          <p:nvPr>
            <p:ph type="subTitle" idx="1"/>
          </p:nvPr>
        </p:nvSpPr>
        <p:spPr>
          <a:xfrm>
            <a:off x="2826650" y="3339775"/>
            <a:ext cx="3805500" cy="6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100"/>
              <a:buFont typeface="Arial"/>
              <a:buNone/>
            </a:pPr>
            <a:r>
              <a:rPr lang="de" sz="1400" b="1"/>
              <a:t>Using Haar Cascade to detect faces on RPi 5</a:t>
            </a:r>
            <a:endParaRPr b="1"/>
          </a:p>
        </p:txBody>
      </p:sp>
      <p:sp>
        <p:nvSpPr>
          <p:cNvPr id="4758" name="Google Shape;4758;p7"/>
          <p:cNvSpPr txBox="1">
            <a:spLocks noGrp="1"/>
          </p:cNvSpPr>
          <p:nvPr>
            <p:ph type="title" idx="2"/>
          </p:nvPr>
        </p:nvSpPr>
        <p:spPr>
          <a:xfrm>
            <a:off x="3527550" y="1105335"/>
            <a:ext cx="2088900" cy="10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de"/>
              <a:t>2</a:t>
            </a:r>
            <a:endParaRPr/>
          </a:p>
        </p:txBody>
      </p:sp>
      <p:cxnSp>
        <p:nvCxnSpPr>
          <p:cNvPr id="4759" name="Google Shape;4759;p7"/>
          <p:cNvCxnSpPr/>
          <p:nvPr/>
        </p:nvCxnSpPr>
        <p:spPr>
          <a:xfrm>
            <a:off x="2082600" y="3339772"/>
            <a:ext cx="4978800" cy="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3"/>
        <p:cNvGrpSpPr/>
        <p:nvPr/>
      </p:nvGrpSpPr>
      <p:grpSpPr>
        <a:xfrm>
          <a:off x="0" y="0"/>
          <a:ext cx="0" cy="0"/>
          <a:chOff x="0" y="0"/>
          <a:chExt cx="0" cy="0"/>
        </a:xfrm>
      </p:grpSpPr>
      <p:sp>
        <p:nvSpPr>
          <p:cNvPr id="4764" name="Google Shape;4764;p9"/>
          <p:cNvSpPr txBox="1">
            <a:spLocks noGrp="1"/>
          </p:cNvSpPr>
          <p:nvPr>
            <p:ph type="body" idx="1"/>
          </p:nvPr>
        </p:nvSpPr>
        <p:spPr>
          <a:xfrm>
            <a:off x="116250" y="1829750"/>
            <a:ext cx="4354500" cy="2316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Haar Features: Rectangular patterns to capture intensity differences between adjacent regions </a:t>
            </a:r>
            <a:endParaRPr sz="1700"/>
          </a:p>
          <a:p>
            <a:pPr marL="457200" lvl="0" indent="-336550" algn="l" rtl="0">
              <a:lnSpc>
                <a:spcPct val="115000"/>
              </a:lnSpc>
              <a:spcBef>
                <a:spcPts val="0"/>
              </a:spcBef>
              <a:spcAft>
                <a:spcPts val="0"/>
              </a:spcAft>
              <a:buSzPts val="1700"/>
              <a:buChar char="●"/>
            </a:pPr>
            <a:r>
              <a:rPr lang="de" sz="1700"/>
              <a:t>Feature calculation in constant time O(1)</a:t>
            </a:r>
            <a:endParaRPr sz="1700"/>
          </a:p>
          <a:p>
            <a:pPr marL="457200" lvl="0" indent="-336550" algn="l" rtl="0">
              <a:lnSpc>
                <a:spcPct val="115000"/>
              </a:lnSpc>
              <a:spcBef>
                <a:spcPts val="0"/>
              </a:spcBef>
              <a:spcAft>
                <a:spcPts val="0"/>
              </a:spcAft>
              <a:buSzPts val="1700"/>
              <a:buChar char="●"/>
            </a:pPr>
            <a:r>
              <a:rPr lang="de" sz="1700"/>
              <a:t>Series of stages (typically 20-30) with increasing complexity</a:t>
            </a:r>
            <a:endParaRPr sz="1700"/>
          </a:p>
          <a:p>
            <a:pPr marL="457200" lvl="0" indent="-336550" algn="l" rtl="0">
              <a:lnSpc>
                <a:spcPct val="115000"/>
              </a:lnSpc>
              <a:spcBef>
                <a:spcPts val="0"/>
              </a:spcBef>
              <a:spcAft>
                <a:spcPts val="0"/>
              </a:spcAft>
              <a:buSzPts val="1700"/>
              <a:buChar char="●"/>
            </a:pPr>
            <a:r>
              <a:rPr lang="de" sz="1700"/>
              <a:t>Early stages reject obvious non-faces quickly</a:t>
            </a:r>
            <a:endParaRPr sz="1700"/>
          </a:p>
        </p:txBody>
      </p:sp>
      <p:sp>
        <p:nvSpPr>
          <p:cNvPr id="4765" name="Google Shape;4765;p9"/>
          <p:cNvSpPr txBox="1">
            <a:spLocks noGrp="1"/>
          </p:cNvSpPr>
          <p:nvPr>
            <p:ph type="title"/>
          </p:nvPr>
        </p:nvSpPr>
        <p:spPr>
          <a:xfrm>
            <a:off x="722750" y="539500"/>
            <a:ext cx="8039100" cy="58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de"/>
              <a:t>Haar Cascade Algorithm - I </a:t>
            </a:r>
            <a:endParaRPr/>
          </a:p>
        </p:txBody>
      </p:sp>
      <p:sp>
        <p:nvSpPr>
          <p:cNvPr id="4766" name="Google Shape;4766;p9"/>
          <p:cNvSpPr txBox="1">
            <a:spLocks noGrp="1"/>
          </p:cNvSpPr>
          <p:nvPr>
            <p:ph type="subTitle" idx="3"/>
          </p:nvPr>
        </p:nvSpPr>
        <p:spPr>
          <a:xfrm>
            <a:off x="722750" y="1325750"/>
            <a:ext cx="27852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Fundamental</a:t>
            </a:r>
            <a:endParaRPr/>
          </a:p>
        </p:txBody>
      </p:sp>
      <p:sp>
        <p:nvSpPr>
          <p:cNvPr id="4767" name="Google Shape;4767;p9"/>
          <p:cNvSpPr txBox="1">
            <a:spLocks noGrp="1"/>
          </p:cNvSpPr>
          <p:nvPr>
            <p:ph type="subTitle" idx="4"/>
          </p:nvPr>
        </p:nvSpPr>
        <p:spPr>
          <a:xfrm>
            <a:off x="5733122" y="1380775"/>
            <a:ext cx="2785200" cy="5040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de"/>
              <a:t>Detection Pipeline</a:t>
            </a:r>
            <a:endParaRPr/>
          </a:p>
        </p:txBody>
      </p:sp>
      <p:cxnSp>
        <p:nvCxnSpPr>
          <p:cNvPr id="4768" name="Google Shape;4768;p9"/>
          <p:cNvCxnSpPr/>
          <p:nvPr/>
        </p:nvCxnSpPr>
        <p:spPr>
          <a:xfrm>
            <a:off x="4572000" y="3744600"/>
            <a:ext cx="4572000" cy="0"/>
          </a:xfrm>
          <a:prstGeom prst="straightConnector1">
            <a:avLst/>
          </a:prstGeom>
          <a:noFill/>
          <a:ln w="19050" cap="flat" cmpd="sng">
            <a:solidFill>
              <a:schemeClr val="lt1"/>
            </a:solidFill>
            <a:prstDash val="solid"/>
            <a:round/>
            <a:headEnd type="none" w="sm" len="sm"/>
            <a:tailEnd type="none" w="sm" len="sm"/>
          </a:ln>
        </p:spPr>
      </p:cxnSp>
      <p:cxnSp>
        <p:nvCxnSpPr>
          <p:cNvPr id="4769" name="Google Shape;4769;p9"/>
          <p:cNvCxnSpPr/>
          <p:nvPr/>
        </p:nvCxnSpPr>
        <p:spPr>
          <a:xfrm>
            <a:off x="0" y="4226962"/>
            <a:ext cx="4572000" cy="0"/>
          </a:xfrm>
          <a:prstGeom prst="straightConnector1">
            <a:avLst/>
          </a:prstGeom>
          <a:noFill/>
          <a:ln w="19050" cap="flat" cmpd="sng">
            <a:solidFill>
              <a:schemeClr val="lt1"/>
            </a:solidFill>
            <a:prstDash val="solid"/>
            <a:round/>
            <a:headEnd type="none" w="sm" len="sm"/>
            <a:tailEnd type="none" w="sm" len="sm"/>
          </a:ln>
        </p:spPr>
      </p:cxnSp>
      <p:sp>
        <p:nvSpPr>
          <p:cNvPr id="4770" name="Google Shape;4770;p9"/>
          <p:cNvSpPr txBox="1">
            <a:spLocks noGrp="1"/>
          </p:cNvSpPr>
          <p:nvPr>
            <p:ph type="body" idx="1"/>
          </p:nvPr>
        </p:nvSpPr>
        <p:spPr>
          <a:xfrm>
            <a:off x="4753725" y="1884775"/>
            <a:ext cx="4354500" cy="2316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Grayscale Conversion</a:t>
            </a:r>
            <a:endParaRPr sz="1700"/>
          </a:p>
          <a:p>
            <a:pPr marL="457200" lvl="0" indent="-336550" algn="l" rtl="0">
              <a:lnSpc>
                <a:spcPct val="115000"/>
              </a:lnSpc>
              <a:spcBef>
                <a:spcPts val="0"/>
              </a:spcBef>
              <a:spcAft>
                <a:spcPts val="0"/>
              </a:spcAft>
              <a:buSzPts val="1700"/>
              <a:buChar char="●"/>
            </a:pPr>
            <a:r>
              <a:rPr lang="de" sz="1700"/>
              <a:t>Image pyramid created using </a:t>
            </a:r>
            <a:r>
              <a:rPr lang="de" sz="1700" b="1"/>
              <a:t>scaleFactor </a:t>
            </a:r>
            <a:r>
              <a:rPr lang="de" sz="1700"/>
              <a:t>parameter (e.g., 1.1 = 10% increments)</a:t>
            </a:r>
            <a:endParaRPr sz="1700"/>
          </a:p>
          <a:p>
            <a:pPr marL="457200" lvl="0" indent="-336550" algn="l" rtl="0">
              <a:lnSpc>
                <a:spcPct val="115000"/>
              </a:lnSpc>
              <a:spcBef>
                <a:spcPts val="0"/>
              </a:spcBef>
              <a:spcAft>
                <a:spcPts val="0"/>
              </a:spcAft>
              <a:buSzPts val="1700"/>
              <a:buChar char="●"/>
            </a:pPr>
            <a:r>
              <a:rPr lang="de" sz="1700"/>
              <a:t>Each stage acts as binary classifier</a:t>
            </a:r>
            <a:endParaRPr sz="1700"/>
          </a:p>
          <a:p>
            <a:pPr marL="457200" lvl="0" indent="-336550" algn="l" rtl="0">
              <a:lnSpc>
                <a:spcPct val="115000"/>
              </a:lnSpc>
              <a:spcBef>
                <a:spcPts val="0"/>
              </a:spcBef>
              <a:spcAft>
                <a:spcPts val="0"/>
              </a:spcAft>
              <a:buSzPts val="1700"/>
              <a:buChar char="●"/>
            </a:pPr>
            <a:r>
              <a:rPr lang="de" sz="1700"/>
              <a:t>Non-Maximum Suppression using </a:t>
            </a:r>
            <a:r>
              <a:rPr lang="de" sz="1700" b="1"/>
              <a:t>minNeighbors </a:t>
            </a:r>
            <a:r>
              <a:rPr lang="de" sz="1700"/>
              <a:t>parameter</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4"/>
        <p:cNvGrpSpPr/>
        <p:nvPr/>
      </p:nvGrpSpPr>
      <p:grpSpPr>
        <a:xfrm>
          <a:off x="0" y="0"/>
          <a:ext cx="0" cy="0"/>
          <a:chOff x="0" y="0"/>
          <a:chExt cx="0" cy="0"/>
        </a:xfrm>
      </p:grpSpPr>
      <p:sp>
        <p:nvSpPr>
          <p:cNvPr id="4775" name="Google Shape;4775;g3a3cf191923_7_2"/>
          <p:cNvSpPr txBox="1">
            <a:spLocks noGrp="1"/>
          </p:cNvSpPr>
          <p:nvPr>
            <p:ph type="body" idx="1"/>
          </p:nvPr>
        </p:nvSpPr>
        <p:spPr>
          <a:xfrm>
            <a:off x="116250" y="1829750"/>
            <a:ext cx="4354500" cy="2316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Training data bias (Pre-trained on  frontal face samples)</a:t>
            </a:r>
            <a:endParaRPr sz="1700"/>
          </a:p>
          <a:p>
            <a:pPr marL="457200" lvl="0" indent="-336550" algn="l" rtl="0">
              <a:lnSpc>
                <a:spcPct val="115000"/>
              </a:lnSpc>
              <a:spcBef>
                <a:spcPts val="0"/>
              </a:spcBef>
              <a:spcAft>
                <a:spcPts val="0"/>
              </a:spcAft>
              <a:buSzPts val="1700"/>
              <a:buChar char="●"/>
            </a:pPr>
            <a:r>
              <a:rPr lang="de" sz="1700"/>
              <a:t>Feature rigidity: Encode fixed geometric relationships between facial regions</a:t>
            </a:r>
            <a:endParaRPr sz="1700"/>
          </a:p>
          <a:p>
            <a:pPr marL="457200" lvl="0" indent="-336550" algn="l" rtl="0">
              <a:lnSpc>
                <a:spcPct val="115000"/>
              </a:lnSpc>
              <a:spcBef>
                <a:spcPts val="0"/>
              </a:spcBef>
              <a:spcAft>
                <a:spcPts val="0"/>
              </a:spcAft>
              <a:buSzPts val="1700"/>
              <a:buChar char="●"/>
            </a:pPr>
            <a:r>
              <a:rPr lang="de" sz="1700"/>
              <a:t>Lacks inherent mechanism to handle in-plane or out-of-plane rotation</a:t>
            </a:r>
            <a:endParaRPr sz="1700"/>
          </a:p>
          <a:p>
            <a:pPr marL="457200" lvl="0" indent="-336550" algn="l" rtl="0">
              <a:lnSpc>
                <a:spcPct val="115000"/>
              </a:lnSpc>
              <a:spcBef>
                <a:spcPts val="0"/>
              </a:spcBef>
              <a:spcAft>
                <a:spcPts val="0"/>
              </a:spcAft>
              <a:buSzPts val="1700"/>
              <a:buChar char="●"/>
            </a:pPr>
            <a:r>
              <a:rPr lang="de" sz="1700"/>
              <a:t>Separate classifiers for profile views</a:t>
            </a:r>
            <a:endParaRPr sz="1700"/>
          </a:p>
        </p:txBody>
      </p:sp>
      <p:sp>
        <p:nvSpPr>
          <p:cNvPr id="4776" name="Google Shape;4776;g3a3cf191923_7_2"/>
          <p:cNvSpPr txBox="1">
            <a:spLocks noGrp="1"/>
          </p:cNvSpPr>
          <p:nvPr>
            <p:ph type="title"/>
          </p:nvPr>
        </p:nvSpPr>
        <p:spPr>
          <a:xfrm>
            <a:off x="722750" y="539500"/>
            <a:ext cx="8039100" cy="58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de"/>
              <a:t>Haar Cascade Algorithm - II </a:t>
            </a:r>
            <a:endParaRPr/>
          </a:p>
        </p:txBody>
      </p:sp>
      <p:sp>
        <p:nvSpPr>
          <p:cNvPr id="4777" name="Google Shape;4777;g3a3cf191923_7_2"/>
          <p:cNvSpPr txBox="1">
            <a:spLocks noGrp="1"/>
          </p:cNvSpPr>
          <p:nvPr>
            <p:ph type="subTitle" idx="3"/>
          </p:nvPr>
        </p:nvSpPr>
        <p:spPr>
          <a:xfrm>
            <a:off x="371600" y="1325750"/>
            <a:ext cx="42003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Strict Frontal  Requirement</a:t>
            </a:r>
            <a:endParaRPr/>
          </a:p>
        </p:txBody>
      </p:sp>
      <p:cxnSp>
        <p:nvCxnSpPr>
          <p:cNvPr id="4778" name="Google Shape;4778;g3a3cf191923_7_2"/>
          <p:cNvCxnSpPr/>
          <p:nvPr/>
        </p:nvCxnSpPr>
        <p:spPr>
          <a:xfrm>
            <a:off x="4572000" y="3744600"/>
            <a:ext cx="4572000" cy="0"/>
          </a:xfrm>
          <a:prstGeom prst="straightConnector1">
            <a:avLst/>
          </a:prstGeom>
          <a:noFill/>
          <a:ln w="19050" cap="flat" cmpd="sng">
            <a:solidFill>
              <a:schemeClr val="lt1"/>
            </a:solidFill>
            <a:prstDash val="solid"/>
            <a:round/>
            <a:headEnd type="none" w="sm" len="sm"/>
            <a:tailEnd type="none" w="sm" len="sm"/>
          </a:ln>
        </p:spPr>
      </p:cxnSp>
      <p:cxnSp>
        <p:nvCxnSpPr>
          <p:cNvPr id="4779" name="Google Shape;4779;g3a3cf191923_7_2"/>
          <p:cNvCxnSpPr/>
          <p:nvPr/>
        </p:nvCxnSpPr>
        <p:spPr>
          <a:xfrm>
            <a:off x="0" y="4226962"/>
            <a:ext cx="4572000" cy="0"/>
          </a:xfrm>
          <a:prstGeom prst="straightConnector1">
            <a:avLst/>
          </a:prstGeom>
          <a:noFill/>
          <a:ln w="19050" cap="flat" cmpd="sng">
            <a:solidFill>
              <a:schemeClr val="lt1"/>
            </a:solidFill>
            <a:prstDash val="solid"/>
            <a:round/>
            <a:headEnd type="none" w="sm" len="sm"/>
            <a:tailEnd type="none" w="sm" len="sm"/>
          </a:ln>
        </p:spPr>
      </p:cxnSp>
      <p:sp>
        <p:nvSpPr>
          <p:cNvPr id="4780" name="Google Shape;4780;g3a3cf191923_7_2"/>
          <p:cNvSpPr txBox="1">
            <a:spLocks noGrp="1"/>
          </p:cNvSpPr>
          <p:nvPr>
            <p:ph type="subTitle" idx="3"/>
          </p:nvPr>
        </p:nvSpPr>
        <p:spPr>
          <a:xfrm>
            <a:off x="4828500" y="1325750"/>
            <a:ext cx="42003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Environmental Limitations</a:t>
            </a:r>
            <a:endParaRPr/>
          </a:p>
        </p:txBody>
      </p:sp>
      <p:sp>
        <p:nvSpPr>
          <p:cNvPr id="4781" name="Google Shape;4781;g3a3cf191923_7_2"/>
          <p:cNvSpPr txBox="1">
            <a:spLocks noGrp="1"/>
          </p:cNvSpPr>
          <p:nvPr>
            <p:ph type="body" idx="1"/>
          </p:nvPr>
        </p:nvSpPr>
        <p:spPr>
          <a:xfrm>
            <a:off x="4572000" y="1748675"/>
            <a:ext cx="4354500" cy="2316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Poor performance in Low light, high contrast</a:t>
            </a:r>
            <a:endParaRPr sz="1700"/>
          </a:p>
          <a:p>
            <a:pPr marL="457200" lvl="0" indent="-336550" algn="l" rtl="0">
              <a:lnSpc>
                <a:spcPct val="115000"/>
              </a:lnSpc>
              <a:spcBef>
                <a:spcPts val="0"/>
              </a:spcBef>
              <a:spcAft>
                <a:spcPts val="0"/>
              </a:spcAft>
              <a:buSzPts val="1700"/>
              <a:buChar char="●"/>
            </a:pPr>
            <a:r>
              <a:rPr lang="de" sz="1700"/>
              <a:t>Partial face coverage causes detection failures due to rigid feature matching</a:t>
            </a:r>
            <a:endParaRPr sz="1700"/>
          </a:p>
          <a:p>
            <a:pPr marL="457200" lvl="0" indent="-336550" algn="l" rtl="0">
              <a:lnSpc>
                <a:spcPct val="115000"/>
              </a:lnSpc>
              <a:spcBef>
                <a:spcPts val="0"/>
              </a:spcBef>
              <a:spcAft>
                <a:spcPts val="0"/>
              </a:spcAft>
              <a:buSzPts val="1700"/>
              <a:buChar char="●"/>
            </a:pPr>
            <a:r>
              <a:rPr lang="de" sz="1700"/>
              <a:t>Cluttered environments increase false positives; parameter tuning cannot fully mitigate</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5"/>
        <p:cNvGrpSpPr/>
        <p:nvPr/>
      </p:nvGrpSpPr>
      <p:grpSpPr>
        <a:xfrm>
          <a:off x="0" y="0"/>
          <a:ext cx="0" cy="0"/>
          <a:chOff x="0" y="0"/>
          <a:chExt cx="0" cy="0"/>
        </a:xfrm>
      </p:grpSpPr>
      <p:sp>
        <p:nvSpPr>
          <p:cNvPr id="4786" name="Google Shape;4786;g3a3cf191923_7_12"/>
          <p:cNvSpPr txBox="1">
            <a:spLocks noGrp="1"/>
          </p:cNvSpPr>
          <p:nvPr>
            <p:ph type="body" idx="1"/>
          </p:nvPr>
        </p:nvSpPr>
        <p:spPr>
          <a:xfrm>
            <a:off x="116250" y="1829750"/>
            <a:ext cx="4572000" cy="2316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scaleFactor (e.g., 1.05-1.3): Lower = more accurate but slower </a:t>
            </a:r>
            <a:endParaRPr sz="1700"/>
          </a:p>
          <a:p>
            <a:pPr marL="457200" lvl="0" indent="-336550" algn="l" rtl="0">
              <a:lnSpc>
                <a:spcPct val="115000"/>
              </a:lnSpc>
              <a:spcBef>
                <a:spcPts val="0"/>
              </a:spcBef>
              <a:spcAft>
                <a:spcPts val="0"/>
              </a:spcAft>
              <a:buSzPts val="1700"/>
              <a:buChar char="●"/>
            </a:pPr>
            <a:r>
              <a:rPr lang="de" sz="1700"/>
              <a:t>minNeighbors (e.g., 3-6): Higher = fewer false positives</a:t>
            </a:r>
            <a:endParaRPr sz="1700"/>
          </a:p>
          <a:p>
            <a:pPr marL="457200" lvl="0" indent="-336550" algn="l" rtl="0">
              <a:lnSpc>
                <a:spcPct val="115000"/>
              </a:lnSpc>
              <a:spcBef>
                <a:spcPts val="0"/>
              </a:spcBef>
              <a:spcAft>
                <a:spcPts val="0"/>
              </a:spcAft>
              <a:buSzPts val="1700"/>
              <a:buChar char="●"/>
            </a:pPr>
            <a:r>
              <a:rPr lang="de" sz="1700"/>
              <a:t>minSize / maxSize: Constraining search space</a:t>
            </a:r>
            <a:endParaRPr sz="1700"/>
          </a:p>
          <a:p>
            <a:pPr marL="457200" lvl="0" indent="-336550" algn="l" rtl="0">
              <a:lnSpc>
                <a:spcPct val="115000"/>
              </a:lnSpc>
              <a:spcBef>
                <a:spcPts val="0"/>
              </a:spcBef>
              <a:spcAft>
                <a:spcPts val="0"/>
              </a:spcAft>
              <a:buSzPts val="1700"/>
              <a:buChar char="●"/>
            </a:pPr>
            <a:r>
              <a:rPr lang="de" sz="1700"/>
              <a:t>cv2.CASCADE_SCALE_IMAGE): memory/speed trade-off</a:t>
            </a:r>
            <a:endParaRPr sz="1700"/>
          </a:p>
        </p:txBody>
      </p:sp>
      <p:sp>
        <p:nvSpPr>
          <p:cNvPr id="4787" name="Google Shape;4787;g3a3cf191923_7_12"/>
          <p:cNvSpPr txBox="1">
            <a:spLocks noGrp="1"/>
          </p:cNvSpPr>
          <p:nvPr>
            <p:ph type="title"/>
          </p:nvPr>
        </p:nvSpPr>
        <p:spPr>
          <a:xfrm>
            <a:off x="722750" y="539500"/>
            <a:ext cx="8039100" cy="58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de"/>
              <a:t>Challenges &amp; Troubleshooting </a:t>
            </a:r>
            <a:endParaRPr/>
          </a:p>
        </p:txBody>
      </p:sp>
      <p:sp>
        <p:nvSpPr>
          <p:cNvPr id="4788" name="Google Shape;4788;g3a3cf191923_7_12"/>
          <p:cNvSpPr txBox="1">
            <a:spLocks noGrp="1"/>
          </p:cNvSpPr>
          <p:nvPr>
            <p:ph type="subTitle" idx="3"/>
          </p:nvPr>
        </p:nvSpPr>
        <p:spPr>
          <a:xfrm>
            <a:off x="722750" y="1325750"/>
            <a:ext cx="35301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Critical Parameters</a:t>
            </a:r>
            <a:endParaRPr/>
          </a:p>
        </p:txBody>
      </p:sp>
      <p:sp>
        <p:nvSpPr>
          <p:cNvPr id="4789" name="Google Shape;4789;g3a3cf191923_7_12"/>
          <p:cNvSpPr txBox="1">
            <a:spLocks noGrp="1"/>
          </p:cNvSpPr>
          <p:nvPr>
            <p:ph type="subTitle" idx="4"/>
          </p:nvPr>
        </p:nvSpPr>
        <p:spPr>
          <a:xfrm>
            <a:off x="4988226" y="1380775"/>
            <a:ext cx="3530100" cy="5040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de"/>
              <a:t>RPi5 System Stability</a:t>
            </a:r>
            <a:endParaRPr/>
          </a:p>
        </p:txBody>
      </p:sp>
      <p:cxnSp>
        <p:nvCxnSpPr>
          <p:cNvPr id="4790" name="Google Shape;4790;g3a3cf191923_7_12"/>
          <p:cNvCxnSpPr/>
          <p:nvPr/>
        </p:nvCxnSpPr>
        <p:spPr>
          <a:xfrm>
            <a:off x="4572000" y="3744600"/>
            <a:ext cx="4572000" cy="0"/>
          </a:xfrm>
          <a:prstGeom prst="straightConnector1">
            <a:avLst/>
          </a:prstGeom>
          <a:noFill/>
          <a:ln w="19050" cap="flat" cmpd="sng">
            <a:solidFill>
              <a:schemeClr val="lt1"/>
            </a:solidFill>
            <a:prstDash val="solid"/>
            <a:round/>
            <a:headEnd type="none" w="sm" len="sm"/>
            <a:tailEnd type="none" w="sm" len="sm"/>
          </a:ln>
        </p:spPr>
      </p:cxnSp>
      <p:cxnSp>
        <p:nvCxnSpPr>
          <p:cNvPr id="4791" name="Google Shape;4791;g3a3cf191923_7_12"/>
          <p:cNvCxnSpPr/>
          <p:nvPr/>
        </p:nvCxnSpPr>
        <p:spPr>
          <a:xfrm>
            <a:off x="0" y="4226962"/>
            <a:ext cx="4572000" cy="0"/>
          </a:xfrm>
          <a:prstGeom prst="straightConnector1">
            <a:avLst/>
          </a:prstGeom>
          <a:noFill/>
          <a:ln w="19050" cap="flat" cmpd="sng">
            <a:solidFill>
              <a:schemeClr val="lt1"/>
            </a:solidFill>
            <a:prstDash val="solid"/>
            <a:round/>
            <a:headEnd type="none" w="sm" len="sm"/>
            <a:tailEnd type="none" w="sm" len="sm"/>
          </a:ln>
        </p:spPr>
      </p:cxnSp>
      <p:sp>
        <p:nvSpPr>
          <p:cNvPr id="4792" name="Google Shape;4792;g3a3cf191923_7_12"/>
          <p:cNvSpPr txBox="1">
            <a:spLocks noGrp="1"/>
          </p:cNvSpPr>
          <p:nvPr>
            <p:ph type="body" idx="1"/>
          </p:nvPr>
        </p:nvSpPr>
        <p:spPr>
          <a:xfrm>
            <a:off x="4603125" y="1884775"/>
            <a:ext cx="4505100" cy="2316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Full-resolution processing - system shutdown</a:t>
            </a:r>
            <a:endParaRPr sz="1700"/>
          </a:p>
          <a:p>
            <a:pPr marL="457200" lvl="0" indent="-336550" algn="l" rtl="0">
              <a:lnSpc>
                <a:spcPct val="115000"/>
              </a:lnSpc>
              <a:spcBef>
                <a:spcPts val="0"/>
              </a:spcBef>
              <a:spcAft>
                <a:spcPts val="0"/>
              </a:spcAft>
              <a:buSzPts val="1700"/>
              <a:buChar char="●"/>
            </a:pPr>
            <a:r>
              <a:rPr lang="de" sz="1700"/>
              <a:t>Resolution Trade-Off Strateg</a:t>
            </a:r>
            <a:endParaRPr sz="1700"/>
          </a:p>
          <a:p>
            <a:pPr marL="457200" lvl="0" indent="-336550" algn="l" rtl="0">
              <a:lnSpc>
                <a:spcPct val="115000"/>
              </a:lnSpc>
              <a:spcBef>
                <a:spcPts val="0"/>
              </a:spcBef>
              <a:spcAft>
                <a:spcPts val="0"/>
              </a:spcAft>
              <a:buSzPts val="1700"/>
              <a:buChar char="●"/>
            </a:pPr>
            <a:r>
              <a:rPr lang="de" sz="1700"/>
              <a:t>picamera2 Buffer Management helped but unexpected slowing</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g3a3cf191923_7_24"/>
          <p:cNvSpPr txBox="1">
            <a:spLocks noGrp="1"/>
          </p:cNvSpPr>
          <p:nvPr>
            <p:ph type="body" idx="1"/>
          </p:nvPr>
        </p:nvSpPr>
        <p:spPr>
          <a:xfrm>
            <a:off x="4744900" y="1902700"/>
            <a:ext cx="4354500" cy="2316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Histogram and modeling  results were poor</a:t>
            </a:r>
            <a:endParaRPr sz="1700"/>
          </a:p>
          <a:p>
            <a:pPr marL="457200" lvl="0" indent="-336550" algn="l" rtl="0">
              <a:lnSpc>
                <a:spcPct val="115000"/>
              </a:lnSpc>
              <a:spcBef>
                <a:spcPts val="0"/>
              </a:spcBef>
              <a:spcAft>
                <a:spcPts val="0"/>
              </a:spcAft>
              <a:buSzPts val="1700"/>
              <a:buChar char="●"/>
            </a:pPr>
            <a:r>
              <a:rPr lang="de" sz="1700"/>
              <a:t>Using K-Means clustering was more accurate</a:t>
            </a:r>
            <a:endParaRPr sz="1700"/>
          </a:p>
          <a:p>
            <a:pPr marL="457200" lvl="0" indent="-336550" algn="l" rtl="0">
              <a:lnSpc>
                <a:spcPct val="115000"/>
              </a:lnSpc>
              <a:spcBef>
                <a:spcPts val="0"/>
              </a:spcBef>
              <a:spcAft>
                <a:spcPts val="0"/>
              </a:spcAft>
              <a:buSzPts val="1700"/>
              <a:buChar char="●"/>
            </a:pPr>
            <a:r>
              <a:rPr lang="de" sz="1700"/>
              <a:t>simple RGB heuristics to filter out skin and not get confused with clothing color</a:t>
            </a:r>
            <a:endParaRPr sz="1700"/>
          </a:p>
        </p:txBody>
      </p:sp>
      <p:sp>
        <p:nvSpPr>
          <p:cNvPr id="4798" name="Google Shape;4798;g3a3cf191923_7_24"/>
          <p:cNvSpPr txBox="1">
            <a:spLocks noGrp="1"/>
          </p:cNvSpPr>
          <p:nvPr>
            <p:ph type="title"/>
          </p:nvPr>
        </p:nvSpPr>
        <p:spPr>
          <a:xfrm>
            <a:off x="552050" y="553900"/>
            <a:ext cx="8346600" cy="58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de"/>
              <a:t>Emoji  vs  Dominant Dress color </a:t>
            </a:r>
            <a:endParaRPr/>
          </a:p>
        </p:txBody>
      </p:sp>
      <p:sp>
        <p:nvSpPr>
          <p:cNvPr id="4799" name="Google Shape;4799;g3a3cf191923_7_24"/>
          <p:cNvSpPr txBox="1">
            <a:spLocks noGrp="1"/>
          </p:cNvSpPr>
          <p:nvPr>
            <p:ph type="subTitle" idx="3"/>
          </p:nvPr>
        </p:nvSpPr>
        <p:spPr>
          <a:xfrm>
            <a:off x="4822000" y="1354925"/>
            <a:ext cx="42003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Dominant Color Selection</a:t>
            </a:r>
            <a:endParaRPr/>
          </a:p>
        </p:txBody>
      </p:sp>
      <p:cxnSp>
        <p:nvCxnSpPr>
          <p:cNvPr id="4800" name="Google Shape;4800;g3a3cf191923_7_24"/>
          <p:cNvCxnSpPr/>
          <p:nvPr/>
        </p:nvCxnSpPr>
        <p:spPr>
          <a:xfrm>
            <a:off x="4572000" y="3744600"/>
            <a:ext cx="4572000" cy="0"/>
          </a:xfrm>
          <a:prstGeom prst="straightConnector1">
            <a:avLst/>
          </a:prstGeom>
          <a:noFill/>
          <a:ln w="19050" cap="flat" cmpd="sng">
            <a:solidFill>
              <a:schemeClr val="lt1"/>
            </a:solidFill>
            <a:prstDash val="solid"/>
            <a:round/>
            <a:headEnd type="none" w="sm" len="sm"/>
            <a:tailEnd type="none" w="sm" len="sm"/>
          </a:ln>
        </p:spPr>
      </p:cxnSp>
      <p:cxnSp>
        <p:nvCxnSpPr>
          <p:cNvPr id="4801" name="Google Shape;4801;g3a3cf191923_7_24"/>
          <p:cNvCxnSpPr/>
          <p:nvPr/>
        </p:nvCxnSpPr>
        <p:spPr>
          <a:xfrm>
            <a:off x="0" y="4226962"/>
            <a:ext cx="4572000" cy="0"/>
          </a:xfrm>
          <a:prstGeom prst="straightConnector1">
            <a:avLst/>
          </a:prstGeom>
          <a:noFill/>
          <a:ln w="19050" cap="flat" cmpd="sng">
            <a:solidFill>
              <a:schemeClr val="lt1"/>
            </a:solidFill>
            <a:prstDash val="solid"/>
            <a:round/>
            <a:headEnd type="none" w="sm" len="sm"/>
            <a:tailEnd type="none" w="sm" len="sm"/>
          </a:ln>
        </p:spPr>
      </p:cxnSp>
      <p:sp>
        <p:nvSpPr>
          <p:cNvPr id="4802" name="Google Shape;4802;g3a3cf191923_7_24"/>
          <p:cNvSpPr txBox="1">
            <a:spLocks noGrp="1"/>
          </p:cNvSpPr>
          <p:nvPr>
            <p:ph type="subTitle" idx="3"/>
          </p:nvPr>
        </p:nvSpPr>
        <p:spPr>
          <a:xfrm>
            <a:off x="291350" y="1303850"/>
            <a:ext cx="44112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Upper Body Region selection</a:t>
            </a:r>
            <a:endParaRPr/>
          </a:p>
        </p:txBody>
      </p:sp>
      <p:sp>
        <p:nvSpPr>
          <p:cNvPr id="4803" name="Google Shape;4803;g3a3cf191923_7_24"/>
          <p:cNvSpPr txBox="1">
            <a:spLocks noGrp="1"/>
          </p:cNvSpPr>
          <p:nvPr>
            <p:ph type="body" idx="1"/>
          </p:nvPr>
        </p:nvSpPr>
        <p:spPr>
          <a:xfrm>
            <a:off x="172650" y="1807850"/>
            <a:ext cx="4476300" cy="2316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Based on average human proportions</a:t>
            </a:r>
            <a:endParaRPr sz="1700"/>
          </a:p>
          <a:p>
            <a:pPr marL="457200" lvl="0" indent="-336550" algn="l" rtl="0">
              <a:lnSpc>
                <a:spcPct val="115000"/>
              </a:lnSpc>
              <a:spcBef>
                <a:spcPts val="0"/>
              </a:spcBef>
              <a:spcAft>
                <a:spcPts val="0"/>
              </a:spcAft>
              <a:buSzPts val="1700"/>
              <a:buChar char="●"/>
            </a:pPr>
            <a:r>
              <a:rPr lang="de" sz="1700"/>
              <a:t>Upper torso is about 1.5 times the face height</a:t>
            </a:r>
            <a:endParaRPr sz="1700"/>
          </a:p>
          <a:p>
            <a:pPr marL="457200" lvl="0" indent="-336550" algn="l" rtl="0">
              <a:lnSpc>
                <a:spcPct val="115000"/>
              </a:lnSpc>
              <a:spcBef>
                <a:spcPts val="0"/>
              </a:spcBef>
              <a:spcAft>
                <a:spcPts val="0"/>
              </a:spcAft>
              <a:buSzPts val="1700"/>
              <a:buChar char="●"/>
            </a:pPr>
            <a:r>
              <a:rPr lang="de" sz="1700"/>
              <a:t>Shoulders are wider than the face</a:t>
            </a:r>
            <a:endParaRPr sz="1700"/>
          </a:p>
          <a:p>
            <a:pPr marL="0" lvl="0" indent="0" algn="l" rtl="0">
              <a:lnSpc>
                <a:spcPct val="115000"/>
              </a:lnSpc>
              <a:spcBef>
                <a:spcPts val="0"/>
              </a:spcBef>
              <a:spcAft>
                <a:spcPts val="0"/>
              </a:spcAft>
              <a:buNone/>
            </a:pPr>
            <a:r>
              <a:rPr lang="de" sz="1700"/>
              <a:t>   	</a:t>
            </a:r>
            <a:r>
              <a:rPr lang="de" sz="1200">
                <a:latin typeface="Roboto Mono"/>
                <a:ea typeface="Roboto Mono"/>
                <a:cs typeface="Roboto Mono"/>
                <a:sym typeface="Roboto Mono"/>
              </a:rPr>
              <a:t>body_height = int(h * 1.5) </a:t>
            </a:r>
            <a:endParaRPr sz="1200">
              <a:latin typeface="Roboto Mono"/>
              <a:ea typeface="Roboto Mono"/>
              <a:cs typeface="Roboto Mono"/>
              <a:sym typeface="Roboto Mono"/>
            </a:endParaRPr>
          </a:p>
          <a:p>
            <a:pPr marL="0" lvl="0" indent="457200" algn="l" rtl="0">
              <a:lnSpc>
                <a:spcPct val="115000"/>
              </a:lnSpc>
              <a:spcBef>
                <a:spcPts val="0"/>
              </a:spcBef>
              <a:spcAft>
                <a:spcPts val="0"/>
              </a:spcAft>
              <a:buNone/>
            </a:pPr>
            <a:r>
              <a:rPr lang="de" sz="1200">
                <a:latin typeface="Roboto Mono"/>
                <a:ea typeface="Roboto Mono"/>
                <a:cs typeface="Roboto Mono"/>
                <a:sym typeface="Roboto Mono"/>
              </a:rPr>
              <a:t>body_width = int(w * 1.8)</a:t>
            </a:r>
            <a:endParaRPr sz="1200">
              <a:latin typeface="Roboto Mono"/>
              <a:ea typeface="Roboto Mono"/>
              <a:cs typeface="Roboto Mono"/>
              <a:sym typeface="Roboto Mono"/>
            </a:endParaRPr>
          </a:p>
          <a:p>
            <a:pPr marL="0" lvl="0" indent="457200" algn="l" rtl="0">
              <a:lnSpc>
                <a:spcPct val="115000"/>
              </a:lnSpc>
              <a:spcBef>
                <a:spcPts val="0"/>
              </a:spcBef>
              <a:spcAft>
                <a:spcPts val="0"/>
              </a:spcAft>
              <a:buNone/>
            </a:pPr>
            <a:r>
              <a:rPr lang="de" sz="1200">
                <a:latin typeface="Roboto Mono"/>
                <a:ea typeface="Roboto Mono"/>
                <a:cs typeface="Roboto Mono"/>
                <a:sym typeface="Roboto Mono"/>
              </a:rPr>
              <a:t>:</a:t>
            </a:r>
            <a:endParaRPr sz="1200">
              <a:latin typeface="Roboto Mono"/>
              <a:ea typeface="Roboto Mono"/>
              <a:cs typeface="Roboto Mono"/>
              <a:sym typeface="Roboto Mono"/>
            </a:endParaRPr>
          </a:p>
          <a:p>
            <a:pPr marL="0" lvl="0" indent="0" algn="l" rtl="0">
              <a:lnSpc>
                <a:spcPct val="115000"/>
              </a:lnSpc>
              <a:spcBef>
                <a:spcPts val="0"/>
              </a:spcBef>
              <a:spcAft>
                <a:spcPts val="0"/>
              </a:spcAft>
              <a:buNone/>
            </a:pPr>
            <a:r>
              <a:rPr lang="de" sz="1200">
                <a:latin typeface="Roboto Mono"/>
                <a:ea typeface="Roboto Mono"/>
                <a:cs typeface="Roboto Mono"/>
                <a:sym typeface="Roboto Mono"/>
              </a:rPr>
              <a:t> 	# Crop and return the upper-body region</a:t>
            </a:r>
            <a:endParaRPr sz="1200">
              <a:latin typeface="Roboto Mono"/>
              <a:ea typeface="Roboto Mono"/>
              <a:cs typeface="Roboto Mono"/>
              <a:sym typeface="Roboto Mono"/>
            </a:endParaRPr>
          </a:p>
          <a:p>
            <a:pPr marL="0" lvl="0" indent="0" algn="l" rtl="0">
              <a:lnSpc>
                <a:spcPct val="115000"/>
              </a:lnSpc>
              <a:spcBef>
                <a:spcPts val="0"/>
              </a:spcBef>
              <a:spcAft>
                <a:spcPts val="0"/>
              </a:spcAft>
              <a:buNone/>
            </a:pPr>
            <a:r>
              <a:rPr lang="de" sz="1200">
                <a:latin typeface="Roboto Mono"/>
                <a:ea typeface="Roboto Mono"/>
                <a:cs typeface="Roboto Mono"/>
                <a:sym typeface="Roboto Mono"/>
              </a:rPr>
              <a:t>    	region = frame[top:bottom, left:right]</a:t>
            </a:r>
            <a:endParaRPr sz="1200">
              <a:latin typeface="Roboto Mono"/>
              <a:ea typeface="Roboto Mono"/>
              <a:cs typeface="Roboto Mono"/>
              <a:sym typeface="Roboto Mono"/>
            </a:endParaRPr>
          </a:p>
          <a:p>
            <a:pPr marL="0" lvl="0" indent="0" algn="l" rtl="0">
              <a:lnSpc>
                <a:spcPct val="115000"/>
              </a:lnSpc>
              <a:spcBef>
                <a:spcPts val="0"/>
              </a:spcBef>
              <a:spcAft>
                <a:spcPts val="0"/>
              </a:spcAft>
              <a:buNone/>
            </a:pP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07"/>
        <p:cNvGrpSpPr/>
        <p:nvPr/>
      </p:nvGrpSpPr>
      <p:grpSpPr>
        <a:xfrm>
          <a:off x="0" y="0"/>
          <a:ext cx="0" cy="0"/>
          <a:chOff x="0" y="0"/>
          <a:chExt cx="0" cy="0"/>
        </a:xfrm>
      </p:grpSpPr>
      <p:sp>
        <p:nvSpPr>
          <p:cNvPr id="4808" name="Google Shape;4808;g3913fde69c3_0_7"/>
          <p:cNvSpPr txBox="1">
            <a:spLocks noGrp="1"/>
          </p:cNvSpPr>
          <p:nvPr>
            <p:ph type="title"/>
          </p:nvPr>
        </p:nvSpPr>
        <p:spPr>
          <a:xfrm>
            <a:off x="1200875" y="2336150"/>
            <a:ext cx="68052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de"/>
              <a:t>Future Work</a:t>
            </a:r>
            <a:endParaRPr/>
          </a:p>
        </p:txBody>
      </p:sp>
      <p:sp>
        <p:nvSpPr>
          <p:cNvPr id="4809" name="Google Shape;4809;g3913fde69c3_0_7"/>
          <p:cNvSpPr txBox="1">
            <a:spLocks noGrp="1"/>
          </p:cNvSpPr>
          <p:nvPr>
            <p:ph type="title" idx="2"/>
          </p:nvPr>
        </p:nvSpPr>
        <p:spPr>
          <a:xfrm>
            <a:off x="3527550" y="1105335"/>
            <a:ext cx="2088900" cy="10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de"/>
              <a:t>3</a:t>
            </a:r>
            <a:endParaRPr/>
          </a:p>
        </p:txBody>
      </p:sp>
      <p:cxnSp>
        <p:nvCxnSpPr>
          <p:cNvPr id="4810" name="Google Shape;4810;g3913fde69c3_0_7"/>
          <p:cNvCxnSpPr/>
          <p:nvPr/>
        </p:nvCxnSpPr>
        <p:spPr>
          <a:xfrm>
            <a:off x="2082600" y="3288547"/>
            <a:ext cx="4978800" cy="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4"/>
        <p:cNvGrpSpPr/>
        <p:nvPr/>
      </p:nvGrpSpPr>
      <p:grpSpPr>
        <a:xfrm>
          <a:off x="0" y="0"/>
          <a:ext cx="0" cy="0"/>
          <a:chOff x="0" y="0"/>
          <a:chExt cx="0" cy="0"/>
        </a:xfrm>
      </p:grpSpPr>
      <p:sp>
        <p:nvSpPr>
          <p:cNvPr id="4815" name="Google Shape;4815;p11"/>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de"/>
              <a:t>Future Work</a:t>
            </a:r>
            <a:endParaRPr/>
          </a:p>
        </p:txBody>
      </p:sp>
      <p:sp>
        <p:nvSpPr>
          <p:cNvPr id="4816" name="Google Shape;4816;p11"/>
          <p:cNvSpPr txBox="1">
            <a:spLocks noGrp="1"/>
          </p:cNvSpPr>
          <p:nvPr>
            <p:ph type="subTitle" idx="1"/>
          </p:nvPr>
        </p:nvSpPr>
        <p:spPr>
          <a:xfrm>
            <a:off x="1646850" y="1635450"/>
            <a:ext cx="34386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Address limitations </a:t>
            </a:r>
            <a:endParaRPr/>
          </a:p>
        </p:txBody>
      </p:sp>
      <p:sp>
        <p:nvSpPr>
          <p:cNvPr id="4817" name="Google Shape;4817;p11"/>
          <p:cNvSpPr txBox="1">
            <a:spLocks noGrp="1"/>
          </p:cNvSpPr>
          <p:nvPr>
            <p:ph type="subTitle" idx="2"/>
          </p:nvPr>
        </p:nvSpPr>
        <p:spPr>
          <a:xfrm>
            <a:off x="2445150" y="3231375"/>
            <a:ext cx="39279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Edge Cloud Distributed</a:t>
            </a:r>
            <a:endParaRPr/>
          </a:p>
        </p:txBody>
      </p:sp>
      <p:sp>
        <p:nvSpPr>
          <p:cNvPr id="4818" name="Google Shape;4818;p11"/>
          <p:cNvSpPr txBox="1">
            <a:spLocks noGrp="1"/>
          </p:cNvSpPr>
          <p:nvPr>
            <p:ph type="subTitle" idx="3"/>
          </p:nvPr>
        </p:nvSpPr>
        <p:spPr>
          <a:xfrm>
            <a:off x="5085376" y="1635450"/>
            <a:ext cx="33450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Face Recognition</a:t>
            </a:r>
            <a:endParaRPr/>
          </a:p>
        </p:txBody>
      </p:sp>
      <p:sp>
        <p:nvSpPr>
          <p:cNvPr id="4819" name="Google Shape;4819;p11"/>
          <p:cNvSpPr txBox="1">
            <a:spLocks noGrp="1"/>
          </p:cNvSpPr>
          <p:nvPr>
            <p:ph type="subTitle" idx="5"/>
          </p:nvPr>
        </p:nvSpPr>
        <p:spPr>
          <a:xfrm>
            <a:off x="1754775" y="2110775"/>
            <a:ext cx="3330600" cy="628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de"/>
              <a:t>Orientation agnostic detectors</a:t>
            </a:r>
            <a:endParaRPr/>
          </a:p>
          <a:p>
            <a:pPr marL="457200" lvl="0" indent="-317500" algn="l" rtl="0">
              <a:lnSpc>
                <a:spcPct val="100000"/>
              </a:lnSpc>
              <a:spcBef>
                <a:spcPts val="0"/>
              </a:spcBef>
              <a:spcAft>
                <a:spcPts val="0"/>
              </a:spcAft>
              <a:buSzPts val="1400"/>
              <a:buChar char="●"/>
            </a:pPr>
            <a:r>
              <a:rPr lang="de"/>
              <a:t>Robustness e.g lighting compensation</a:t>
            </a:r>
            <a:endParaRPr/>
          </a:p>
        </p:txBody>
      </p:sp>
      <p:sp>
        <p:nvSpPr>
          <p:cNvPr id="4820" name="Google Shape;4820;p11"/>
          <p:cNvSpPr txBox="1">
            <a:spLocks noGrp="1"/>
          </p:cNvSpPr>
          <p:nvPr>
            <p:ph type="subTitle" idx="6"/>
          </p:nvPr>
        </p:nvSpPr>
        <p:spPr>
          <a:xfrm>
            <a:off x="2227875" y="3706700"/>
            <a:ext cx="4555200" cy="3849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de"/>
              <a:t>RPi 5 edge device offloading recognition to cloud </a:t>
            </a:r>
            <a:endParaRPr/>
          </a:p>
        </p:txBody>
      </p:sp>
      <p:sp>
        <p:nvSpPr>
          <p:cNvPr id="4821" name="Google Shape;4821;p11"/>
          <p:cNvSpPr txBox="1">
            <a:spLocks noGrp="1"/>
          </p:cNvSpPr>
          <p:nvPr>
            <p:ph type="subTitle" idx="7"/>
          </p:nvPr>
        </p:nvSpPr>
        <p:spPr>
          <a:xfrm>
            <a:off x="5171800" y="2110775"/>
            <a:ext cx="3258600" cy="628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de"/>
              <a:t>Use DNN recognition for Privacy preserving tools  e.g. masking minors</a:t>
            </a:r>
            <a:endParaRPr/>
          </a:p>
        </p:txBody>
      </p:sp>
      <p:cxnSp>
        <p:nvCxnSpPr>
          <p:cNvPr id="4822" name="Google Shape;4822;p11"/>
          <p:cNvCxnSpPr/>
          <p:nvPr/>
        </p:nvCxnSpPr>
        <p:spPr>
          <a:xfrm rot="10800000" flipH="1">
            <a:off x="1826725" y="2863550"/>
            <a:ext cx="5920500" cy="1920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71"/>
        <p:cNvGrpSpPr/>
        <p:nvPr/>
      </p:nvGrpSpPr>
      <p:grpSpPr>
        <a:xfrm>
          <a:off x="0" y="0"/>
          <a:ext cx="0" cy="0"/>
          <a:chOff x="0" y="0"/>
          <a:chExt cx="0" cy="0"/>
        </a:xfrm>
      </p:grpSpPr>
      <p:sp>
        <p:nvSpPr>
          <p:cNvPr id="4672" name="Google Shape;4672;p2"/>
          <p:cNvSpPr txBox="1">
            <a:spLocks noGrp="1"/>
          </p:cNvSpPr>
          <p:nvPr>
            <p:ph type="title"/>
          </p:nvPr>
        </p:nvSpPr>
        <p:spPr>
          <a:xfrm>
            <a:off x="722750" y="539500"/>
            <a:ext cx="7717500" cy="58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de"/>
              <a:t>OUTLINE</a:t>
            </a:r>
            <a:endParaRPr/>
          </a:p>
        </p:txBody>
      </p:sp>
      <p:graphicFrame>
        <p:nvGraphicFramePr>
          <p:cNvPr id="4673" name="Google Shape;4673;p2"/>
          <p:cNvGraphicFramePr/>
          <p:nvPr/>
        </p:nvGraphicFramePr>
        <p:xfrm>
          <a:off x="959013" y="1735350"/>
          <a:ext cx="2579450" cy="2377260"/>
        </p:xfrm>
        <a:graphic>
          <a:graphicData uri="http://schemas.openxmlformats.org/drawingml/2006/table">
            <a:tbl>
              <a:tblPr>
                <a:noFill/>
                <a:tableStyleId>{551FF286-935E-44C6-809F-76C54BEB3833}</a:tableStyleId>
              </a:tblPr>
              <a:tblGrid>
                <a:gridCol w="2579450">
                  <a:extLst>
                    <a:ext uri="{9D8B030D-6E8A-4147-A177-3AD203B41FA5}">
                      <a16:colId xmlns:a16="http://schemas.microsoft.com/office/drawing/2014/main" val="20000"/>
                    </a:ext>
                  </a:extLst>
                </a:gridCol>
              </a:tblGrid>
              <a:tr h="350500">
                <a:tc>
                  <a:txBody>
                    <a:bodyPr/>
                    <a:lstStyle/>
                    <a:p>
                      <a:pPr marL="0" marR="0" lvl="0" indent="0" algn="l" rtl="0">
                        <a:lnSpc>
                          <a:spcPct val="100000"/>
                        </a:lnSpc>
                        <a:spcBef>
                          <a:spcPts val="0"/>
                        </a:spcBef>
                        <a:spcAft>
                          <a:spcPts val="0"/>
                        </a:spcAft>
                        <a:buClr>
                          <a:srgbClr val="000000"/>
                        </a:buClr>
                        <a:buSzPts val="1100"/>
                        <a:buFont typeface="Arial"/>
                        <a:buNone/>
                      </a:pPr>
                      <a:r>
                        <a:rPr lang="de" b="1">
                          <a:solidFill>
                            <a:schemeClr val="dk1"/>
                          </a:solidFill>
                          <a:latin typeface="Abel"/>
                          <a:ea typeface="Abel"/>
                          <a:cs typeface="Abel"/>
                          <a:sym typeface="Abel"/>
                        </a:rPr>
                        <a:t>Overview and Demo</a:t>
                      </a:r>
                      <a:endParaRPr b="1" u="none" strike="noStrike" cap="none">
                        <a:solidFill>
                          <a:schemeClr val="dk1"/>
                        </a:solidFill>
                        <a:latin typeface="Abel"/>
                        <a:ea typeface="Abel"/>
                        <a:cs typeface="Abel"/>
                        <a:sym typeface="Abe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marR="0" lvl="0" indent="0" algn="l" rtl="0">
                        <a:lnSpc>
                          <a:spcPct val="100000"/>
                        </a:lnSpc>
                        <a:spcBef>
                          <a:spcPts val="0"/>
                        </a:spcBef>
                        <a:spcAft>
                          <a:spcPts val="0"/>
                        </a:spcAft>
                        <a:buClr>
                          <a:srgbClr val="000000"/>
                        </a:buClr>
                        <a:buSzPts val="1100"/>
                        <a:buFont typeface="Arial"/>
                        <a:buNone/>
                      </a:pPr>
                      <a:r>
                        <a:rPr lang="de" b="1">
                          <a:solidFill>
                            <a:schemeClr val="dk1"/>
                          </a:solidFill>
                          <a:latin typeface="Abel"/>
                          <a:ea typeface="Abel"/>
                          <a:cs typeface="Abel"/>
                          <a:sym typeface="Abel"/>
                        </a:rPr>
                        <a:t>System Architecture and Flow</a:t>
                      </a:r>
                      <a:endParaRPr b="1" u="none" strike="noStrike" cap="none">
                        <a:solidFill>
                          <a:schemeClr val="dk1"/>
                        </a:solidFill>
                        <a:latin typeface="Abel"/>
                        <a:ea typeface="Abel"/>
                        <a:cs typeface="Abel"/>
                        <a:sym typeface="Abe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marR="0" lvl="0" indent="0" algn="l" rtl="0">
                        <a:lnSpc>
                          <a:spcPct val="100000"/>
                        </a:lnSpc>
                        <a:spcBef>
                          <a:spcPts val="0"/>
                        </a:spcBef>
                        <a:spcAft>
                          <a:spcPts val="0"/>
                        </a:spcAft>
                        <a:buClr>
                          <a:srgbClr val="000000"/>
                        </a:buClr>
                        <a:buSzPts val="1100"/>
                        <a:buFont typeface="Arial"/>
                        <a:buNone/>
                      </a:pPr>
                      <a:r>
                        <a:rPr lang="de" b="1">
                          <a:solidFill>
                            <a:schemeClr val="dk1"/>
                          </a:solidFill>
                          <a:latin typeface="Abel"/>
                          <a:ea typeface="Abel"/>
                          <a:cs typeface="Abel"/>
                          <a:sym typeface="Abel"/>
                        </a:rPr>
                        <a:t>Camera Image</a:t>
                      </a:r>
                      <a:endParaRPr b="1" u="none" strike="noStrike" cap="none">
                        <a:solidFill>
                          <a:schemeClr val="dk1"/>
                        </a:solidFill>
                        <a:latin typeface="Abel"/>
                        <a:ea typeface="Abel"/>
                        <a:cs typeface="Abel"/>
                        <a:sym typeface="Abe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marR="0" lvl="0" indent="0" algn="l" rtl="0">
                        <a:lnSpc>
                          <a:spcPct val="100000"/>
                        </a:lnSpc>
                        <a:spcBef>
                          <a:spcPts val="0"/>
                        </a:spcBef>
                        <a:spcAft>
                          <a:spcPts val="0"/>
                        </a:spcAft>
                        <a:buClr>
                          <a:srgbClr val="000000"/>
                        </a:buClr>
                        <a:buSzPts val="1100"/>
                        <a:buFont typeface="Arial"/>
                        <a:buNone/>
                      </a:pPr>
                      <a:r>
                        <a:rPr lang="de" b="1">
                          <a:solidFill>
                            <a:schemeClr val="dk1"/>
                          </a:solidFill>
                          <a:latin typeface="Abel"/>
                          <a:ea typeface="Abel"/>
                          <a:cs typeface="Abel"/>
                          <a:sym typeface="Abel"/>
                        </a:rPr>
                        <a:t>Cat Face Cropping and BG Removal</a:t>
                      </a:r>
                      <a:endParaRPr b="1" u="none" strike="noStrike" cap="none">
                        <a:solidFill>
                          <a:schemeClr val="dk1"/>
                        </a:solidFill>
                        <a:latin typeface="Abel"/>
                        <a:ea typeface="Abel"/>
                        <a:cs typeface="Abel"/>
                        <a:sym typeface="Abe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marR="0" lvl="0" indent="0" algn="l" rtl="0">
                        <a:lnSpc>
                          <a:spcPct val="100000"/>
                        </a:lnSpc>
                        <a:spcBef>
                          <a:spcPts val="0"/>
                        </a:spcBef>
                        <a:spcAft>
                          <a:spcPts val="0"/>
                        </a:spcAft>
                        <a:buClr>
                          <a:srgbClr val="000000"/>
                        </a:buClr>
                        <a:buSzPts val="1100"/>
                        <a:buFont typeface="Arial"/>
                        <a:buNone/>
                      </a:pPr>
                      <a:r>
                        <a:rPr lang="de" b="1">
                          <a:solidFill>
                            <a:schemeClr val="dk1"/>
                          </a:solidFill>
                          <a:latin typeface="Abel"/>
                          <a:ea typeface="Abel"/>
                          <a:cs typeface="Abel"/>
                          <a:sym typeface="Abel"/>
                        </a:rPr>
                        <a:t>Face Detection</a:t>
                      </a:r>
                      <a:endParaRPr b="1" u="none" strike="noStrike" cap="none">
                        <a:solidFill>
                          <a:schemeClr val="dk1"/>
                        </a:solidFill>
                        <a:latin typeface="Abel"/>
                        <a:ea typeface="Abel"/>
                        <a:cs typeface="Abel"/>
                        <a:sym typeface="Abe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marR="0" lvl="0" indent="0" algn="l" rtl="0">
                        <a:lnSpc>
                          <a:spcPct val="100000"/>
                        </a:lnSpc>
                        <a:spcBef>
                          <a:spcPts val="0"/>
                        </a:spcBef>
                        <a:spcAft>
                          <a:spcPts val="0"/>
                        </a:spcAft>
                        <a:buNone/>
                      </a:pPr>
                      <a:r>
                        <a:rPr lang="de" b="1">
                          <a:solidFill>
                            <a:schemeClr val="dk1"/>
                          </a:solidFill>
                          <a:latin typeface="Abel"/>
                          <a:ea typeface="Abel"/>
                          <a:cs typeface="Abel"/>
                          <a:sym typeface="Abel"/>
                        </a:rPr>
                        <a:t>Future Work</a:t>
                      </a:r>
                      <a:endParaRPr b="1">
                        <a:solidFill>
                          <a:schemeClr val="dk1"/>
                        </a:solidFill>
                        <a:latin typeface="Abel"/>
                        <a:ea typeface="Abel"/>
                        <a:cs typeface="Abel"/>
                        <a:sym typeface="Abe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74" name="Google Shape;4674;p2"/>
          <p:cNvSpPr txBox="1"/>
          <p:nvPr/>
        </p:nvSpPr>
        <p:spPr>
          <a:xfrm>
            <a:off x="720000" y="1151375"/>
            <a:ext cx="7704000" cy="554100"/>
          </a:xfrm>
          <a:prstGeom prst="rect">
            <a:avLst/>
          </a:prstGeom>
          <a:noFill/>
          <a:ln>
            <a:noFill/>
          </a:ln>
        </p:spPr>
        <p:txBody>
          <a:bodyPr spcFirstLastPara="1" wrap="square" lIns="91425" tIns="91425" rIns="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Abel"/>
              <a:ea typeface="Abel"/>
              <a:cs typeface="Abel"/>
              <a:sym typeface="Abel"/>
            </a:endParaRPr>
          </a:p>
        </p:txBody>
      </p:sp>
      <p:cxnSp>
        <p:nvCxnSpPr>
          <p:cNvPr id="4675" name="Google Shape;4675;p2"/>
          <p:cNvCxnSpPr/>
          <p:nvPr/>
        </p:nvCxnSpPr>
        <p:spPr>
          <a:xfrm>
            <a:off x="5810250" y="899125"/>
            <a:ext cx="4572000" cy="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79"/>
        <p:cNvGrpSpPr/>
        <p:nvPr/>
      </p:nvGrpSpPr>
      <p:grpSpPr>
        <a:xfrm>
          <a:off x="0" y="0"/>
          <a:ext cx="0" cy="0"/>
          <a:chOff x="0" y="0"/>
          <a:chExt cx="0" cy="0"/>
        </a:xfrm>
      </p:grpSpPr>
      <p:sp>
        <p:nvSpPr>
          <p:cNvPr id="4680" name="Google Shape;4680;p3"/>
          <p:cNvSpPr txBox="1">
            <a:spLocks noGrp="1"/>
          </p:cNvSpPr>
          <p:nvPr>
            <p:ph type="subTitle" idx="1"/>
          </p:nvPr>
        </p:nvSpPr>
        <p:spPr>
          <a:xfrm>
            <a:off x="670500" y="1298850"/>
            <a:ext cx="32856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Goal</a:t>
            </a:r>
            <a:endParaRPr/>
          </a:p>
        </p:txBody>
      </p:sp>
      <p:sp>
        <p:nvSpPr>
          <p:cNvPr id="4681" name="Google Shape;4681;p3"/>
          <p:cNvSpPr txBox="1">
            <a:spLocks noGrp="1"/>
          </p:cNvSpPr>
          <p:nvPr>
            <p:ph type="title" idx="15"/>
          </p:nvPr>
        </p:nvSpPr>
        <p:spPr>
          <a:xfrm>
            <a:off x="722750" y="539500"/>
            <a:ext cx="7717500" cy="58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de"/>
              <a:t>Overview and Demo</a:t>
            </a:r>
            <a:endParaRPr/>
          </a:p>
        </p:txBody>
      </p:sp>
      <p:sp>
        <p:nvSpPr>
          <p:cNvPr id="4682" name="Google Shape;4682;p3"/>
          <p:cNvSpPr txBox="1">
            <a:spLocks noGrp="1"/>
          </p:cNvSpPr>
          <p:nvPr>
            <p:ph type="subTitle" idx="2"/>
          </p:nvPr>
        </p:nvSpPr>
        <p:spPr>
          <a:xfrm>
            <a:off x="670500" y="1806100"/>
            <a:ext cx="4080900" cy="1616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600"/>
              <a:buNone/>
            </a:pPr>
            <a:r>
              <a:rPr lang="de"/>
              <a:t>In this project, we utilized RaspberryPi 5 and camera p5v04a to capture live images and detect human faces with cv2 to return the coordinate and area of faces detected. An image with 16 emojis is prepared for cropping and background removing. After these two parts are ready, the cropped emoji will be resized and placed on the camera image.</a:t>
            </a:r>
            <a:endParaRPr/>
          </a:p>
        </p:txBody>
      </p:sp>
      <p:sp>
        <p:nvSpPr>
          <p:cNvPr id="4683" name="Google Shape;4683;p3"/>
          <p:cNvSpPr txBox="1">
            <a:spLocks noGrp="1"/>
          </p:cNvSpPr>
          <p:nvPr>
            <p:ph type="title"/>
          </p:nvPr>
        </p:nvSpPr>
        <p:spPr>
          <a:xfrm>
            <a:off x="110044" y="1298838"/>
            <a:ext cx="557700" cy="50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de"/>
              <a:t>1</a:t>
            </a:r>
            <a:endParaRPr/>
          </a:p>
        </p:txBody>
      </p:sp>
      <p:sp>
        <p:nvSpPr>
          <p:cNvPr id="4684" name="Google Shape;4684;p3"/>
          <p:cNvSpPr txBox="1">
            <a:spLocks noGrp="1"/>
          </p:cNvSpPr>
          <p:nvPr>
            <p:ph type="title" idx="3"/>
          </p:nvPr>
        </p:nvSpPr>
        <p:spPr>
          <a:xfrm>
            <a:off x="5076354" y="1708288"/>
            <a:ext cx="557700" cy="50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de"/>
              <a:t>2</a:t>
            </a:r>
            <a:endParaRPr/>
          </a:p>
        </p:txBody>
      </p:sp>
      <p:sp>
        <p:nvSpPr>
          <p:cNvPr id="4685" name="Google Shape;4685;p3"/>
          <p:cNvSpPr txBox="1">
            <a:spLocks noGrp="1"/>
          </p:cNvSpPr>
          <p:nvPr>
            <p:ph type="subTitle" idx="4"/>
          </p:nvPr>
        </p:nvSpPr>
        <p:spPr>
          <a:xfrm>
            <a:off x="5631176" y="1708300"/>
            <a:ext cx="32856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Keywords</a:t>
            </a:r>
            <a:endParaRPr/>
          </a:p>
        </p:txBody>
      </p:sp>
      <p:sp>
        <p:nvSpPr>
          <p:cNvPr id="4686" name="Google Shape;4686;p3"/>
          <p:cNvSpPr txBox="1">
            <a:spLocks noGrp="1"/>
          </p:cNvSpPr>
          <p:nvPr>
            <p:ph type="subTitle" idx="5"/>
          </p:nvPr>
        </p:nvSpPr>
        <p:spPr>
          <a:xfrm>
            <a:off x="5631175" y="2215550"/>
            <a:ext cx="3219000" cy="56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de"/>
              <a:t>Raspberry Pi, Camera, Face Detection, Haar Filter, CV2, Meow Meow</a:t>
            </a:r>
            <a:endParaRPr/>
          </a:p>
        </p:txBody>
      </p:sp>
      <p:sp>
        <p:nvSpPr>
          <p:cNvPr id="4687" name="Google Shape;4687;p3"/>
          <p:cNvSpPr txBox="1">
            <a:spLocks noGrp="1"/>
          </p:cNvSpPr>
          <p:nvPr>
            <p:ph type="title" idx="6"/>
          </p:nvPr>
        </p:nvSpPr>
        <p:spPr>
          <a:xfrm>
            <a:off x="3063969" y="3599849"/>
            <a:ext cx="557700" cy="50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de"/>
              <a:t>3</a:t>
            </a:r>
            <a:endParaRPr/>
          </a:p>
        </p:txBody>
      </p:sp>
      <p:sp>
        <p:nvSpPr>
          <p:cNvPr id="4688" name="Google Shape;4688;p3"/>
          <p:cNvSpPr txBox="1">
            <a:spLocks noGrp="1"/>
          </p:cNvSpPr>
          <p:nvPr>
            <p:ph type="subTitle" idx="7"/>
          </p:nvPr>
        </p:nvSpPr>
        <p:spPr>
          <a:xfrm>
            <a:off x="3624425" y="3599852"/>
            <a:ext cx="3285600" cy="50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de"/>
              <a:t>Demonstration</a:t>
            </a:r>
            <a:endParaRPr/>
          </a:p>
        </p:txBody>
      </p:sp>
      <p:sp>
        <p:nvSpPr>
          <p:cNvPr id="4689" name="Google Shape;4689;p3"/>
          <p:cNvSpPr txBox="1">
            <a:spLocks noGrp="1"/>
          </p:cNvSpPr>
          <p:nvPr>
            <p:ph type="subTitle" idx="8"/>
          </p:nvPr>
        </p:nvSpPr>
        <p:spPr>
          <a:xfrm>
            <a:off x="3624424" y="4103813"/>
            <a:ext cx="2258700" cy="567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de"/>
              <a:t>First let’s take a look at the system performance…</a:t>
            </a:r>
            <a:endParaRPr/>
          </a:p>
        </p:txBody>
      </p:sp>
      <p:cxnSp>
        <p:nvCxnSpPr>
          <p:cNvPr id="4690" name="Google Shape;4690;p3"/>
          <p:cNvCxnSpPr/>
          <p:nvPr/>
        </p:nvCxnSpPr>
        <p:spPr>
          <a:xfrm>
            <a:off x="2484463" y="5025525"/>
            <a:ext cx="4572000" cy="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94"/>
        <p:cNvGrpSpPr/>
        <p:nvPr/>
      </p:nvGrpSpPr>
      <p:grpSpPr>
        <a:xfrm>
          <a:off x="0" y="0"/>
          <a:ext cx="0" cy="0"/>
          <a:chOff x="0" y="0"/>
          <a:chExt cx="0" cy="0"/>
        </a:xfrm>
      </p:grpSpPr>
      <p:sp>
        <p:nvSpPr>
          <p:cNvPr id="4695" name="Google Shape;4695;p5"/>
          <p:cNvSpPr txBox="1">
            <a:spLocks noGrp="1"/>
          </p:cNvSpPr>
          <p:nvPr>
            <p:ph type="title"/>
          </p:nvPr>
        </p:nvSpPr>
        <p:spPr>
          <a:xfrm>
            <a:off x="713250" y="392300"/>
            <a:ext cx="7717500" cy="58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de"/>
              <a:t>System Architecture</a:t>
            </a:r>
            <a:endParaRPr/>
          </a:p>
        </p:txBody>
      </p:sp>
      <p:cxnSp>
        <p:nvCxnSpPr>
          <p:cNvPr id="4696" name="Google Shape;4696;p5"/>
          <p:cNvCxnSpPr/>
          <p:nvPr/>
        </p:nvCxnSpPr>
        <p:spPr>
          <a:xfrm>
            <a:off x="-882525" y="4199375"/>
            <a:ext cx="4572000" cy="0"/>
          </a:xfrm>
          <a:prstGeom prst="straightConnector1">
            <a:avLst/>
          </a:prstGeom>
          <a:noFill/>
          <a:ln w="19050" cap="flat" cmpd="sng">
            <a:solidFill>
              <a:schemeClr val="lt1"/>
            </a:solidFill>
            <a:prstDash val="solid"/>
            <a:round/>
            <a:headEnd type="none" w="sm" len="sm"/>
            <a:tailEnd type="none" w="sm" len="sm"/>
          </a:ln>
        </p:spPr>
      </p:cxnSp>
      <p:pic>
        <p:nvPicPr>
          <p:cNvPr id="4697" name="Google Shape;4697;p5" title="face_swap_architecture.png"/>
          <p:cNvPicPr preferRelativeResize="0"/>
          <p:nvPr/>
        </p:nvPicPr>
        <p:blipFill>
          <a:blip r:embed="rId3">
            <a:alphaModFix/>
          </a:blip>
          <a:stretch>
            <a:fillRect/>
          </a:stretch>
        </p:blipFill>
        <p:spPr>
          <a:xfrm>
            <a:off x="722750" y="1121500"/>
            <a:ext cx="7427654" cy="371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01"/>
        <p:cNvGrpSpPr/>
        <p:nvPr/>
      </p:nvGrpSpPr>
      <p:grpSpPr>
        <a:xfrm>
          <a:off x="0" y="0"/>
          <a:ext cx="0" cy="0"/>
          <a:chOff x="0" y="0"/>
          <a:chExt cx="0" cy="0"/>
        </a:xfrm>
      </p:grpSpPr>
      <p:sp>
        <p:nvSpPr>
          <p:cNvPr id="4702" name="Google Shape;4702;g3a3cf191923_6_1"/>
          <p:cNvSpPr txBox="1">
            <a:spLocks noGrp="1"/>
          </p:cNvSpPr>
          <p:nvPr>
            <p:ph type="title"/>
          </p:nvPr>
        </p:nvSpPr>
        <p:spPr>
          <a:xfrm>
            <a:off x="713250" y="392300"/>
            <a:ext cx="7717500" cy="58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de"/>
              <a:t>Processing Pipeline Flow</a:t>
            </a:r>
            <a:endParaRPr/>
          </a:p>
        </p:txBody>
      </p:sp>
      <p:cxnSp>
        <p:nvCxnSpPr>
          <p:cNvPr id="4703" name="Google Shape;4703;g3a3cf191923_6_1"/>
          <p:cNvCxnSpPr/>
          <p:nvPr/>
        </p:nvCxnSpPr>
        <p:spPr>
          <a:xfrm>
            <a:off x="-882525" y="4199375"/>
            <a:ext cx="4572000" cy="0"/>
          </a:xfrm>
          <a:prstGeom prst="straightConnector1">
            <a:avLst/>
          </a:prstGeom>
          <a:noFill/>
          <a:ln w="19050" cap="flat" cmpd="sng">
            <a:solidFill>
              <a:schemeClr val="lt1"/>
            </a:solidFill>
            <a:prstDash val="solid"/>
            <a:round/>
            <a:headEnd type="none" w="sm" len="sm"/>
            <a:tailEnd type="none" w="sm" len="sm"/>
          </a:ln>
        </p:spPr>
      </p:cxnSp>
      <p:pic>
        <p:nvPicPr>
          <p:cNvPr id="4704" name="Google Shape;4704;g3a3cf191923_6_1" title="flow.png"/>
          <p:cNvPicPr preferRelativeResize="0"/>
          <p:nvPr/>
        </p:nvPicPr>
        <p:blipFill>
          <a:blip r:embed="rId3">
            <a:alphaModFix/>
          </a:blip>
          <a:stretch>
            <a:fillRect/>
          </a:stretch>
        </p:blipFill>
        <p:spPr>
          <a:xfrm>
            <a:off x="111525" y="1308350"/>
            <a:ext cx="8870050" cy="219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8"/>
        <p:cNvGrpSpPr/>
        <p:nvPr/>
      </p:nvGrpSpPr>
      <p:grpSpPr>
        <a:xfrm>
          <a:off x="0" y="0"/>
          <a:ext cx="0" cy="0"/>
          <a:chOff x="0" y="0"/>
          <a:chExt cx="0" cy="0"/>
        </a:xfrm>
      </p:grpSpPr>
      <p:sp>
        <p:nvSpPr>
          <p:cNvPr id="4709" name="Google Shape;4709;g3913fde69c3_0_0"/>
          <p:cNvSpPr txBox="1">
            <a:spLocks noGrp="1"/>
          </p:cNvSpPr>
          <p:nvPr>
            <p:ph type="title"/>
          </p:nvPr>
        </p:nvSpPr>
        <p:spPr>
          <a:xfrm>
            <a:off x="1200875" y="2336150"/>
            <a:ext cx="68052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de" sz="5200"/>
              <a:t>Camera and Image</a:t>
            </a:r>
            <a:endParaRPr sz="5200"/>
          </a:p>
        </p:txBody>
      </p:sp>
      <p:sp>
        <p:nvSpPr>
          <p:cNvPr id="4710" name="Google Shape;4710;g3913fde69c3_0_0"/>
          <p:cNvSpPr txBox="1">
            <a:spLocks noGrp="1"/>
          </p:cNvSpPr>
          <p:nvPr>
            <p:ph type="subTitle" idx="1"/>
          </p:nvPr>
        </p:nvSpPr>
        <p:spPr>
          <a:xfrm>
            <a:off x="2826650" y="3339775"/>
            <a:ext cx="3805500" cy="6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100"/>
              <a:buFont typeface="Arial"/>
              <a:buNone/>
            </a:pPr>
            <a:r>
              <a:rPr lang="de" sz="1400" b="1"/>
              <a:t>Camera utilization and Cat face cropping.</a:t>
            </a:r>
            <a:endParaRPr b="1"/>
          </a:p>
        </p:txBody>
      </p:sp>
      <p:sp>
        <p:nvSpPr>
          <p:cNvPr id="4711" name="Google Shape;4711;g3913fde69c3_0_0"/>
          <p:cNvSpPr txBox="1">
            <a:spLocks noGrp="1"/>
          </p:cNvSpPr>
          <p:nvPr>
            <p:ph type="title" idx="2"/>
          </p:nvPr>
        </p:nvSpPr>
        <p:spPr>
          <a:xfrm>
            <a:off x="3527550" y="1105335"/>
            <a:ext cx="2088900" cy="105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de"/>
              <a:t>1</a:t>
            </a:r>
            <a:endParaRPr/>
          </a:p>
        </p:txBody>
      </p:sp>
      <p:cxnSp>
        <p:nvCxnSpPr>
          <p:cNvPr id="4712" name="Google Shape;4712;g3913fde69c3_0_0"/>
          <p:cNvCxnSpPr/>
          <p:nvPr/>
        </p:nvCxnSpPr>
        <p:spPr>
          <a:xfrm>
            <a:off x="2082600" y="3339772"/>
            <a:ext cx="4978800" cy="0"/>
          </a:xfrm>
          <a:prstGeom prst="straightConnector1">
            <a:avLst/>
          </a:prstGeom>
          <a:noFill/>
          <a:ln w="19050" cap="flat" cmpd="sng">
            <a:solidFill>
              <a:schemeClr val="lt1"/>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6"/>
        <p:cNvGrpSpPr/>
        <p:nvPr/>
      </p:nvGrpSpPr>
      <p:grpSpPr>
        <a:xfrm>
          <a:off x="0" y="0"/>
          <a:ext cx="0" cy="0"/>
          <a:chOff x="0" y="0"/>
          <a:chExt cx="0" cy="0"/>
        </a:xfrm>
      </p:grpSpPr>
      <p:sp>
        <p:nvSpPr>
          <p:cNvPr id="4717" name="Google Shape;4717;g3913fde69c3_0_20"/>
          <p:cNvSpPr txBox="1">
            <a:spLocks noGrp="1"/>
          </p:cNvSpPr>
          <p:nvPr>
            <p:ph type="title"/>
          </p:nvPr>
        </p:nvSpPr>
        <p:spPr>
          <a:xfrm>
            <a:off x="113725" y="163950"/>
            <a:ext cx="5179200" cy="621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de"/>
              <a:t>Camera p5v04a </a:t>
            </a:r>
            <a:endParaRPr/>
          </a:p>
        </p:txBody>
      </p:sp>
      <p:cxnSp>
        <p:nvCxnSpPr>
          <p:cNvPr id="4718" name="Google Shape;4718;g3913fde69c3_0_20"/>
          <p:cNvCxnSpPr/>
          <p:nvPr/>
        </p:nvCxnSpPr>
        <p:spPr>
          <a:xfrm>
            <a:off x="-533125" y="785550"/>
            <a:ext cx="4572000" cy="0"/>
          </a:xfrm>
          <a:prstGeom prst="straightConnector1">
            <a:avLst/>
          </a:prstGeom>
          <a:noFill/>
          <a:ln w="19050" cap="flat" cmpd="sng">
            <a:solidFill>
              <a:schemeClr val="lt1"/>
            </a:solidFill>
            <a:prstDash val="solid"/>
            <a:round/>
            <a:headEnd type="none" w="sm" len="sm"/>
            <a:tailEnd type="none" w="sm" len="sm"/>
          </a:ln>
        </p:spPr>
      </p:cxnSp>
      <p:pic>
        <p:nvPicPr>
          <p:cNvPr id="4719" name="Google Shape;4719;g3913fde69c3_0_20"/>
          <p:cNvPicPr preferRelativeResize="0"/>
          <p:nvPr/>
        </p:nvPicPr>
        <p:blipFill>
          <a:blip r:embed="rId3">
            <a:alphaModFix/>
          </a:blip>
          <a:stretch>
            <a:fillRect/>
          </a:stretch>
        </p:blipFill>
        <p:spPr>
          <a:xfrm>
            <a:off x="5733350" y="1565000"/>
            <a:ext cx="2921575" cy="2921575"/>
          </a:xfrm>
          <a:prstGeom prst="rect">
            <a:avLst/>
          </a:prstGeom>
          <a:noFill/>
          <a:ln>
            <a:noFill/>
          </a:ln>
        </p:spPr>
      </p:pic>
      <p:sp>
        <p:nvSpPr>
          <p:cNvPr id="4720" name="Google Shape;4720;g3913fde69c3_0_20"/>
          <p:cNvSpPr txBox="1"/>
          <p:nvPr/>
        </p:nvSpPr>
        <p:spPr>
          <a:xfrm>
            <a:off x="980750" y="1164475"/>
            <a:ext cx="4752600" cy="29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de" sz="1600" b="1">
                <a:latin typeface="Abel"/>
                <a:ea typeface="Abel"/>
                <a:cs typeface="Abel"/>
                <a:sym typeface="Abel"/>
              </a:rPr>
              <a:t>Sensor:</a:t>
            </a:r>
            <a:r>
              <a:rPr lang="de" sz="1600">
                <a:latin typeface="Abel"/>
                <a:ea typeface="Abel"/>
                <a:cs typeface="Abel"/>
                <a:sym typeface="Abel"/>
              </a:rPr>
              <a:t> Omnivision OV5647 5-megapixel CMOS sensor</a:t>
            </a:r>
            <a:endParaRPr sz="1600">
              <a:latin typeface="Abel"/>
              <a:ea typeface="Abel"/>
              <a:cs typeface="Abel"/>
              <a:sym typeface="Abel"/>
            </a:endParaRPr>
          </a:p>
          <a:p>
            <a:pPr marL="0" lvl="0" indent="0" algn="l" rtl="0">
              <a:spcBef>
                <a:spcPts val="0"/>
              </a:spcBef>
              <a:spcAft>
                <a:spcPts val="0"/>
              </a:spcAft>
              <a:buNone/>
            </a:pPr>
            <a:r>
              <a:rPr lang="de" sz="1600" b="1">
                <a:latin typeface="Abel"/>
                <a:ea typeface="Abel"/>
                <a:cs typeface="Abel"/>
                <a:sym typeface="Abel"/>
              </a:rPr>
              <a:t>Still Picture Resolution:</a:t>
            </a:r>
            <a:endParaRPr sz="1600" b="1">
              <a:latin typeface="Abel"/>
              <a:ea typeface="Abel"/>
              <a:cs typeface="Abel"/>
              <a:sym typeface="Abel"/>
            </a:endParaRPr>
          </a:p>
          <a:p>
            <a:pPr marL="0" lvl="0" indent="0" algn="l" rtl="0">
              <a:spcBef>
                <a:spcPts val="0"/>
              </a:spcBef>
              <a:spcAft>
                <a:spcPts val="0"/>
              </a:spcAft>
              <a:buNone/>
            </a:pPr>
            <a:r>
              <a:rPr lang="de" sz="1600">
                <a:latin typeface="Abel"/>
                <a:ea typeface="Abel"/>
                <a:cs typeface="Abel"/>
                <a:sym typeface="Abel"/>
              </a:rPr>
              <a:t>2592×19442592 cross 1944</a:t>
            </a:r>
            <a:endParaRPr sz="1600">
              <a:latin typeface="Abel"/>
              <a:ea typeface="Abel"/>
              <a:cs typeface="Abel"/>
              <a:sym typeface="Abel"/>
            </a:endParaRPr>
          </a:p>
          <a:p>
            <a:pPr marL="0" lvl="0" indent="0" algn="l" rtl="0">
              <a:spcBef>
                <a:spcPts val="0"/>
              </a:spcBef>
              <a:spcAft>
                <a:spcPts val="0"/>
              </a:spcAft>
              <a:buNone/>
            </a:pPr>
            <a:r>
              <a:rPr lang="de" sz="1600">
                <a:latin typeface="Abel"/>
                <a:ea typeface="Abel"/>
                <a:cs typeface="Abel"/>
                <a:sym typeface="Abel"/>
              </a:rPr>
              <a:t>2592×1944 pixels</a:t>
            </a:r>
            <a:endParaRPr sz="1600">
              <a:latin typeface="Abel"/>
              <a:ea typeface="Abel"/>
              <a:cs typeface="Abel"/>
              <a:sym typeface="Abel"/>
            </a:endParaRPr>
          </a:p>
          <a:p>
            <a:pPr marL="0" lvl="0" indent="0" algn="l" rtl="0">
              <a:spcBef>
                <a:spcPts val="0"/>
              </a:spcBef>
              <a:spcAft>
                <a:spcPts val="0"/>
              </a:spcAft>
              <a:buNone/>
            </a:pPr>
            <a:r>
              <a:rPr lang="de" sz="1600" b="1">
                <a:latin typeface="Abel"/>
                <a:ea typeface="Abel"/>
                <a:cs typeface="Abel"/>
                <a:sym typeface="Abel"/>
              </a:rPr>
              <a:t>Video Support:</a:t>
            </a:r>
            <a:endParaRPr sz="1600">
              <a:latin typeface="Abel"/>
              <a:ea typeface="Abel"/>
              <a:cs typeface="Abel"/>
              <a:sym typeface="Abel"/>
            </a:endParaRPr>
          </a:p>
          <a:p>
            <a:pPr marL="457200" lvl="0" indent="-330200" algn="l" rtl="0">
              <a:lnSpc>
                <a:spcPct val="115000"/>
              </a:lnSpc>
              <a:spcBef>
                <a:spcPts val="1200"/>
              </a:spcBef>
              <a:spcAft>
                <a:spcPts val="0"/>
              </a:spcAft>
              <a:buSzPts val="1600"/>
              <a:buFont typeface="Abel"/>
              <a:buChar char="●"/>
            </a:pPr>
            <a:r>
              <a:rPr lang="de" sz="1600">
                <a:latin typeface="Abel"/>
                <a:ea typeface="Abel"/>
                <a:cs typeface="Abel"/>
                <a:sym typeface="Abel"/>
              </a:rPr>
              <a:t>1080p at 30fps</a:t>
            </a:r>
            <a:endParaRPr sz="1600">
              <a:latin typeface="Abel"/>
              <a:ea typeface="Abel"/>
              <a:cs typeface="Abel"/>
              <a:sym typeface="Abel"/>
            </a:endParaRPr>
          </a:p>
          <a:p>
            <a:pPr marL="457200" lvl="0" indent="-330200" algn="l" rtl="0">
              <a:lnSpc>
                <a:spcPct val="115000"/>
              </a:lnSpc>
              <a:spcBef>
                <a:spcPts val="0"/>
              </a:spcBef>
              <a:spcAft>
                <a:spcPts val="0"/>
              </a:spcAft>
              <a:buSzPts val="1600"/>
              <a:buFont typeface="Abel"/>
              <a:buChar char="●"/>
            </a:pPr>
            <a:r>
              <a:rPr lang="de" sz="1600">
                <a:latin typeface="Abel"/>
                <a:ea typeface="Abel"/>
                <a:cs typeface="Abel"/>
                <a:sym typeface="Abel"/>
              </a:rPr>
              <a:t>720p at 60fps</a:t>
            </a:r>
            <a:endParaRPr sz="1600">
              <a:latin typeface="Abel"/>
              <a:ea typeface="Abel"/>
              <a:cs typeface="Abel"/>
              <a:sym typeface="Abel"/>
            </a:endParaRPr>
          </a:p>
          <a:p>
            <a:pPr marL="457200" lvl="0" indent="-330200" algn="l" rtl="0">
              <a:lnSpc>
                <a:spcPct val="115000"/>
              </a:lnSpc>
              <a:spcBef>
                <a:spcPts val="0"/>
              </a:spcBef>
              <a:spcAft>
                <a:spcPts val="0"/>
              </a:spcAft>
              <a:buSzPts val="1600"/>
              <a:buFont typeface="Abel"/>
              <a:buChar char="●"/>
            </a:pPr>
            <a:r>
              <a:rPr lang="de" sz="1600">
                <a:latin typeface="Abel"/>
                <a:ea typeface="Abel"/>
                <a:cs typeface="Abel"/>
                <a:sym typeface="Abel"/>
              </a:rPr>
              <a:t>640×480p640 cross 480 p</a:t>
            </a:r>
            <a:endParaRPr sz="1600">
              <a:latin typeface="Abel"/>
              <a:ea typeface="Abel"/>
              <a:cs typeface="Abel"/>
              <a:sym typeface="Abel"/>
            </a:endParaRPr>
          </a:p>
          <a:p>
            <a:pPr marL="457200" lvl="0" indent="-330200" algn="l" rtl="0">
              <a:lnSpc>
                <a:spcPct val="115000"/>
              </a:lnSpc>
              <a:spcBef>
                <a:spcPts val="0"/>
              </a:spcBef>
              <a:spcAft>
                <a:spcPts val="0"/>
              </a:spcAft>
              <a:buSzPts val="1600"/>
              <a:buFont typeface="Abel"/>
              <a:buChar char="●"/>
            </a:pPr>
            <a:r>
              <a:rPr lang="de" sz="1600">
                <a:latin typeface="Abel"/>
                <a:ea typeface="Abel"/>
                <a:cs typeface="Abel"/>
                <a:sym typeface="Abel"/>
              </a:rPr>
              <a:t>640×480p at 60/90 fps</a:t>
            </a:r>
            <a:endParaRPr sz="1600">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24"/>
        <p:cNvGrpSpPr/>
        <p:nvPr/>
      </p:nvGrpSpPr>
      <p:grpSpPr>
        <a:xfrm>
          <a:off x="0" y="0"/>
          <a:ext cx="0" cy="0"/>
          <a:chOff x="0" y="0"/>
          <a:chExt cx="0" cy="0"/>
        </a:xfrm>
      </p:grpSpPr>
      <p:sp>
        <p:nvSpPr>
          <p:cNvPr id="4725" name="Google Shape;4725;g3a3cf191923_1_3"/>
          <p:cNvSpPr txBox="1">
            <a:spLocks noGrp="1"/>
          </p:cNvSpPr>
          <p:nvPr>
            <p:ph type="title"/>
          </p:nvPr>
        </p:nvSpPr>
        <p:spPr>
          <a:xfrm>
            <a:off x="113725" y="163950"/>
            <a:ext cx="5179200" cy="621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de"/>
              <a:t>Camera and Image</a:t>
            </a:r>
            <a:endParaRPr/>
          </a:p>
        </p:txBody>
      </p:sp>
      <p:sp>
        <p:nvSpPr>
          <p:cNvPr id="4726" name="Google Shape;4726;g3a3cf191923_1_3"/>
          <p:cNvSpPr txBox="1">
            <a:spLocks noGrp="1"/>
          </p:cNvSpPr>
          <p:nvPr>
            <p:ph type="subTitle" idx="1"/>
          </p:nvPr>
        </p:nvSpPr>
        <p:spPr>
          <a:xfrm>
            <a:off x="197625" y="901150"/>
            <a:ext cx="4137900" cy="10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de" sz="1600"/>
              <a:t>In this project, the p5v04a camera is used. And python library picamera2 is utilized to drive the camera and capture images.</a:t>
            </a:r>
            <a:endParaRPr sz="1600"/>
          </a:p>
        </p:txBody>
      </p:sp>
      <p:grpSp>
        <p:nvGrpSpPr>
          <p:cNvPr id="4727" name="Google Shape;4727;g3a3cf191923_1_3"/>
          <p:cNvGrpSpPr/>
          <p:nvPr/>
        </p:nvGrpSpPr>
        <p:grpSpPr>
          <a:xfrm>
            <a:off x="4697873" y="2501016"/>
            <a:ext cx="3730870" cy="2249218"/>
            <a:chOff x="4139436" y="1590925"/>
            <a:chExt cx="4179778" cy="2519850"/>
          </a:xfrm>
        </p:grpSpPr>
        <p:sp>
          <p:nvSpPr>
            <p:cNvPr id="4728" name="Google Shape;4728;g3a3cf191923_1_3"/>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9" name="Google Shape;4729;g3a3cf191923_1_3"/>
            <p:cNvSpPr/>
            <p:nvPr/>
          </p:nvSpPr>
          <p:spPr>
            <a:xfrm rot="10800000">
              <a:off x="4139436" y="4006075"/>
              <a:ext cx="4175400" cy="104700"/>
            </a:xfrm>
            <a:prstGeom prst="trapezoid">
              <a:avLst>
                <a:gd name="adj" fmla="val 150191"/>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0" name="Google Shape;4730;g3a3cf191923_1_3"/>
            <p:cNvSpPr/>
            <p:nvPr/>
          </p:nvSpPr>
          <p:spPr>
            <a:xfrm>
              <a:off x="4143814" y="3858925"/>
              <a:ext cx="4175400" cy="147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731" name="Google Shape;4731;g3a3cf191923_1_3"/>
          <p:cNvPicPr preferRelativeResize="0"/>
          <p:nvPr/>
        </p:nvPicPr>
        <p:blipFill rotWithShape="1">
          <a:blip r:embed="rId3">
            <a:alphaModFix/>
          </a:blip>
          <a:srcRect/>
          <a:stretch/>
        </p:blipFill>
        <p:spPr>
          <a:xfrm>
            <a:off x="5086863" y="2669089"/>
            <a:ext cx="2952900" cy="1661010"/>
          </a:xfrm>
          <a:prstGeom prst="rect">
            <a:avLst/>
          </a:prstGeom>
          <a:noFill/>
          <a:ln>
            <a:noFill/>
          </a:ln>
        </p:spPr>
      </p:pic>
      <p:cxnSp>
        <p:nvCxnSpPr>
          <p:cNvPr id="4732" name="Google Shape;4732;g3a3cf191923_1_3"/>
          <p:cNvCxnSpPr/>
          <p:nvPr/>
        </p:nvCxnSpPr>
        <p:spPr>
          <a:xfrm>
            <a:off x="-533125" y="785550"/>
            <a:ext cx="4572000" cy="0"/>
          </a:xfrm>
          <a:prstGeom prst="straightConnector1">
            <a:avLst/>
          </a:prstGeom>
          <a:noFill/>
          <a:ln w="19050" cap="flat" cmpd="sng">
            <a:solidFill>
              <a:schemeClr val="lt1"/>
            </a:solidFill>
            <a:prstDash val="solid"/>
            <a:round/>
            <a:headEnd type="none" w="sm" len="sm"/>
            <a:tailEnd type="none" w="sm" len="sm"/>
          </a:ln>
        </p:spPr>
      </p:cxnSp>
      <p:pic>
        <p:nvPicPr>
          <p:cNvPr id="4733" name="Google Shape;4733;g3a3cf191923_1_3"/>
          <p:cNvPicPr preferRelativeResize="0"/>
          <p:nvPr/>
        </p:nvPicPr>
        <p:blipFill>
          <a:blip r:embed="rId4">
            <a:alphaModFix/>
          </a:blip>
          <a:stretch>
            <a:fillRect/>
          </a:stretch>
        </p:blipFill>
        <p:spPr>
          <a:xfrm>
            <a:off x="5505850" y="2669100"/>
            <a:ext cx="2114936" cy="1661000"/>
          </a:xfrm>
          <a:prstGeom prst="rect">
            <a:avLst/>
          </a:prstGeom>
          <a:noFill/>
          <a:ln>
            <a:noFill/>
          </a:ln>
        </p:spPr>
      </p:pic>
      <p:pic>
        <p:nvPicPr>
          <p:cNvPr id="4734" name="Google Shape;4734;g3a3cf191923_1_3"/>
          <p:cNvPicPr preferRelativeResize="0"/>
          <p:nvPr/>
        </p:nvPicPr>
        <p:blipFill>
          <a:blip r:embed="rId5">
            <a:alphaModFix/>
          </a:blip>
          <a:stretch>
            <a:fillRect/>
          </a:stretch>
        </p:blipFill>
        <p:spPr>
          <a:xfrm>
            <a:off x="274800" y="1876175"/>
            <a:ext cx="3686847" cy="2874050"/>
          </a:xfrm>
          <a:prstGeom prst="rect">
            <a:avLst/>
          </a:prstGeom>
          <a:noFill/>
          <a:ln>
            <a:noFill/>
          </a:ln>
        </p:spPr>
      </p:pic>
      <p:sp>
        <p:nvSpPr>
          <p:cNvPr id="4735" name="Google Shape;4735;g3a3cf191923_1_3"/>
          <p:cNvSpPr txBox="1">
            <a:spLocks noGrp="1"/>
          </p:cNvSpPr>
          <p:nvPr>
            <p:ph type="subTitle" idx="1"/>
          </p:nvPr>
        </p:nvSpPr>
        <p:spPr>
          <a:xfrm>
            <a:off x="4642725" y="901150"/>
            <a:ext cx="4255800" cy="1063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100"/>
              <a:buNone/>
            </a:pPr>
            <a:r>
              <a:rPr lang="de" sz="1600"/>
              <a:t>A SW module CameraController is developed for the camera manipulation. Several applications are considered but we are using “capture_frame” for returning the pixel array for utilization.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39"/>
        <p:cNvGrpSpPr/>
        <p:nvPr/>
      </p:nvGrpSpPr>
      <p:grpSpPr>
        <a:xfrm>
          <a:off x="0" y="0"/>
          <a:ext cx="0" cy="0"/>
          <a:chOff x="0" y="0"/>
          <a:chExt cx="0" cy="0"/>
        </a:xfrm>
      </p:grpSpPr>
      <p:sp>
        <p:nvSpPr>
          <p:cNvPr id="4740" name="Google Shape;4740;g3a3cf191923_1_19"/>
          <p:cNvSpPr txBox="1">
            <a:spLocks noGrp="1"/>
          </p:cNvSpPr>
          <p:nvPr>
            <p:ph type="title"/>
          </p:nvPr>
        </p:nvSpPr>
        <p:spPr>
          <a:xfrm>
            <a:off x="-1" y="163950"/>
            <a:ext cx="9632437" cy="621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de" dirty="0"/>
              <a:t>Cat Face Cropping and BG Removal</a:t>
            </a:r>
            <a:endParaRPr dirty="0"/>
          </a:p>
        </p:txBody>
      </p:sp>
      <p:sp>
        <p:nvSpPr>
          <p:cNvPr id="4741" name="Google Shape;4741;g3a3cf191923_1_19"/>
          <p:cNvSpPr txBox="1">
            <a:spLocks noGrp="1"/>
          </p:cNvSpPr>
          <p:nvPr>
            <p:ph type="subTitle" idx="1"/>
          </p:nvPr>
        </p:nvSpPr>
        <p:spPr>
          <a:xfrm>
            <a:off x="197625" y="901150"/>
            <a:ext cx="4171200" cy="62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de" sz="1600"/>
              <a:t>There are 2 major parts for getting the cat faces.</a:t>
            </a:r>
            <a:endParaRPr sz="1600"/>
          </a:p>
          <a:p>
            <a:pPr marL="0" lvl="0" indent="0" algn="l" rtl="0">
              <a:lnSpc>
                <a:spcPct val="100000"/>
              </a:lnSpc>
              <a:spcBef>
                <a:spcPts val="0"/>
              </a:spcBef>
              <a:spcAft>
                <a:spcPts val="0"/>
              </a:spcAft>
              <a:buSzPts val="2100"/>
              <a:buNone/>
            </a:pPr>
            <a:r>
              <a:rPr lang="de" sz="1600"/>
              <a:t>Cropping and background removal.</a:t>
            </a:r>
            <a:endParaRPr sz="1600"/>
          </a:p>
        </p:txBody>
      </p:sp>
      <p:cxnSp>
        <p:nvCxnSpPr>
          <p:cNvPr id="4742" name="Google Shape;4742;g3a3cf191923_1_19"/>
          <p:cNvCxnSpPr/>
          <p:nvPr/>
        </p:nvCxnSpPr>
        <p:spPr>
          <a:xfrm>
            <a:off x="-533125" y="785550"/>
            <a:ext cx="4572000" cy="0"/>
          </a:xfrm>
          <a:prstGeom prst="straightConnector1">
            <a:avLst/>
          </a:prstGeom>
          <a:noFill/>
          <a:ln w="19050" cap="flat" cmpd="sng">
            <a:solidFill>
              <a:schemeClr val="lt1"/>
            </a:solidFill>
            <a:prstDash val="solid"/>
            <a:round/>
            <a:headEnd type="none" w="sm" len="sm"/>
            <a:tailEnd type="none" w="sm" len="sm"/>
          </a:ln>
        </p:spPr>
      </p:cxnSp>
      <p:pic>
        <p:nvPicPr>
          <p:cNvPr id="4743" name="Google Shape;4743;g3a3cf191923_1_19"/>
          <p:cNvPicPr preferRelativeResize="0"/>
          <p:nvPr/>
        </p:nvPicPr>
        <p:blipFill>
          <a:blip r:embed="rId3">
            <a:alphaModFix/>
          </a:blip>
          <a:stretch>
            <a:fillRect/>
          </a:stretch>
        </p:blipFill>
        <p:spPr>
          <a:xfrm>
            <a:off x="4148238" y="796950"/>
            <a:ext cx="1000425" cy="998601"/>
          </a:xfrm>
          <a:prstGeom prst="rect">
            <a:avLst/>
          </a:prstGeom>
          <a:noFill/>
          <a:ln>
            <a:noFill/>
          </a:ln>
        </p:spPr>
      </p:pic>
      <p:sp>
        <p:nvSpPr>
          <p:cNvPr id="4744" name="Google Shape;4744;g3a3cf191923_1_19"/>
          <p:cNvSpPr txBox="1">
            <a:spLocks noGrp="1"/>
          </p:cNvSpPr>
          <p:nvPr>
            <p:ph type="subTitle" idx="1"/>
          </p:nvPr>
        </p:nvSpPr>
        <p:spPr>
          <a:xfrm>
            <a:off x="387775" y="1806950"/>
            <a:ext cx="3841200" cy="62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de" sz="1600"/>
              <a:t>First utilizing the example code to crop the faces according to the index.</a:t>
            </a:r>
            <a:endParaRPr sz="1600"/>
          </a:p>
        </p:txBody>
      </p:sp>
      <p:sp>
        <p:nvSpPr>
          <p:cNvPr id="4745" name="Google Shape;4745;g3a3cf191923_1_19"/>
          <p:cNvSpPr txBox="1">
            <a:spLocks noGrp="1"/>
          </p:cNvSpPr>
          <p:nvPr>
            <p:ph type="title"/>
          </p:nvPr>
        </p:nvSpPr>
        <p:spPr>
          <a:xfrm>
            <a:off x="0" y="1865750"/>
            <a:ext cx="514200" cy="50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de"/>
              <a:t>1</a:t>
            </a:r>
            <a:endParaRPr/>
          </a:p>
        </p:txBody>
      </p:sp>
      <p:pic>
        <p:nvPicPr>
          <p:cNvPr id="4746" name="Google Shape;4746;g3a3cf191923_1_19"/>
          <p:cNvPicPr preferRelativeResize="0"/>
          <p:nvPr/>
        </p:nvPicPr>
        <p:blipFill>
          <a:blip r:embed="rId4">
            <a:alphaModFix/>
          </a:blip>
          <a:stretch>
            <a:fillRect/>
          </a:stretch>
        </p:blipFill>
        <p:spPr>
          <a:xfrm>
            <a:off x="197625" y="2524175"/>
            <a:ext cx="3274926" cy="1780250"/>
          </a:xfrm>
          <a:prstGeom prst="rect">
            <a:avLst/>
          </a:prstGeom>
          <a:noFill/>
          <a:ln>
            <a:noFill/>
          </a:ln>
        </p:spPr>
      </p:pic>
      <p:sp>
        <p:nvSpPr>
          <p:cNvPr id="4747" name="Google Shape;4747;g3a3cf191923_1_19"/>
          <p:cNvSpPr txBox="1">
            <a:spLocks noGrp="1"/>
          </p:cNvSpPr>
          <p:nvPr>
            <p:ph type="subTitle" idx="1"/>
          </p:nvPr>
        </p:nvSpPr>
        <p:spPr>
          <a:xfrm>
            <a:off x="5607600" y="851050"/>
            <a:ext cx="3536400" cy="157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de" sz="1600"/>
              <a:t>Removing Background with masking on brightness and saturation. And put it to transparent.</a:t>
            </a:r>
            <a:endParaRPr sz="1600"/>
          </a:p>
          <a:p>
            <a:pPr marL="0" lvl="0" indent="0" algn="l" rtl="0">
              <a:lnSpc>
                <a:spcPct val="100000"/>
              </a:lnSpc>
              <a:spcBef>
                <a:spcPts val="0"/>
              </a:spcBef>
              <a:spcAft>
                <a:spcPts val="0"/>
              </a:spcAft>
              <a:buSzPts val="2100"/>
              <a:buNone/>
            </a:pPr>
            <a:r>
              <a:rPr lang="de" sz="1600"/>
              <a:t>In our masking, we have:</a:t>
            </a:r>
            <a:endParaRPr sz="1600"/>
          </a:p>
          <a:p>
            <a:pPr marL="0" lvl="0" indent="0" algn="l" rtl="0">
              <a:lnSpc>
                <a:spcPct val="100000"/>
              </a:lnSpc>
              <a:spcBef>
                <a:spcPts val="0"/>
              </a:spcBef>
              <a:spcAft>
                <a:spcPts val="0"/>
              </a:spcAft>
              <a:buSzPts val="2100"/>
              <a:buNone/>
            </a:pPr>
            <a:r>
              <a:rPr lang="de" sz="1600" b="1"/>
              <a:t>Saturation &lt; 25 &amp;</a:t>
            </a:r>
            <a:endParaRPr sz="1600" b="1"/>
          </a:p>
          <a:p>
            <a:pPr marL="0" lvl="0" indent="0" algn="l" rtl="0">
              <a:lnSpc>
                <a:spcPct val="100000"/>
              </a:lnSpc>
              <a:spcBef>
                <a:spcPts val="0"/>
              </a:spcBef>
              <a:spcAft>
                <a:spcPts val="0"/>
              </a:spcAft>
              <a:buSzPts val="2100"/>
              <a:buNone/>
            </a:pPr>
            <a:r>
              <a:rPr lang="de" sz="1600" b="1"/>
              <a:t>Brightness &gt; 180</a:t>
            </a:r>
            <a:endParaRPr sz="1600" b="1"/>
          </a:p>
        </p:txBody>
      </p:sp>
      <p:sp>
        <p:nvSpPr>
          <p:cNvPr id="4748" name="Google Shape;4748;g3a3cf191923_1_19"/>
          <p:cNvSpPr txBox="1">
            <a:spLocks noGrp="1"/>
          </p:cNvSpPr>
          <p:nvPr>
            <p:ph type="title"/>
          </p:nvPr>
        </p:nvSpPr>
        <p:spPr>
          <a:xfrm>
            <a:off x="5189619" y="909838"/>
            <a:ext cx="502200" cy="50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de"/>
              <a:t>2</a:t>
            </a:r>
            <a:endParaRPr/>
          </a:p>
        </p:txBody>
      </p:sp>
      <p:pic>
        <p:nvPicPr>
          <p:cNvPr id="4749" name="Google Shape;4749;g3a3cf191923_1_19"/>
          <p:cNvPicPr preferRelativeResize="0"/>
          <p:nvPr/>
        </p:nvPicPr>
        <p:blipFill>
          <a:blip r:embed="rId5">
            <a:alphaModFix/>
          </a:blip>
          <a:stretch>
            <a:fillRect/>
          </a:stretch>
        </p:blipFill>
        <p:spPr>
          <a:xfrm>
            <a:off x="5189619" y="2524175"/>
            <a:ext cx="2620126" cy="2134576"/>
          </a:xfrm>
          <a:prstGeom prst="rect">
            <a:avLst/>
          </a:prstGeom>
          <a:noFill/>
          <a:ln>
            <a:noFill/>
          </a:ln>
        </p:spPr>
      </p:pic>
      <p:pic>
        <p:nvPicPr>
          <p:cNvPr id="4750" name="Google Shape;4750;g3a3cf191923_1_19"/>
          <p:cNvPicPr preferRelativeResize="0"/>
          <p:nvPr/>
        </p:nvPicPr>
        <p:blipFill rotWithShape="1">
          <a:blip r:embed="rId6">
            <a:alphaModFix/>
          </a:blip>
          <a:srcRect t="9826" r="12854" b="44404"/>
          <a:stretch/>
        </p:blipFill>
        <p:spPr>
          <a:xfrm>
            <a:off x="3038375" y="3750761"/>
            <a:ext cx="1748502" cy="1224489"/>
          </a:xfrm>
          <a:prstGeom prst="rect">
            <a:avLst/>
          </a:prstGeom>
          <a:noFill/>
          <a:ln>
            <a:noFill/>
          </a:ln>
        </p:spPr>
      </p:pic>
      <p:pic>
        <p:nvPicPr>
          <p:cNvPr id="4751" name="Google Shape;4751;g3a3cf191923_1_19"/>
          <p:cNvPicPr preferRelativeResize="0"/>
          <p:nvPr/>
        </p:nvPicPr>
        <p:blipFill>
          <a:blip r:embed="rId7">
            <a:alphaModFix/>
          </a:blip>
          <a:stretch>
            <a:fillRect/>
          </a:stretch>
        </p:blipFill>
        <p:spPr>
          <a:xfrm>
            <a:off x="7252994" y="3817200"/>
            <a:ext cx="1780261" cy="1224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ometric Futuristic Duotone Style Tech Pitch Deck  by Slidesgo">
  <a:themeElements>
    <a:clrScheme name="Simple Light">
      <a:dk1>
        <a:srgbClr val="212121"/>
      </a:dk1>
      <a:lt1>
        <a:srgbClr val="999999"/>
      </a:lt1>
      <a:dk2>
        <a:srgbClr val="D9D9D9"/>
      </a:dk2>
      <a:lt2>
        <a:srgbClr val="FFFFFF"/>
      </a:lt2>
      <a:accent1>
        <a:srgbClr val="FFFFFF"/>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684</Words>
  <Application>Microsoft Office PowerPoint</Application>
  <PresentationFormat>如螢幕大小 (16:9)</PresentationFormat>
  <Paragraphs>106</Paragraphs>
  <Slides>16</Slides>
  <Notes>16</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16</vt:i4>
      </vt:variant>
    </vt:vector>
  </HeadingPairs>
  <TitlesOfParts>
    <vt:vector size="24" baseType="lpstr">
      <vt:lpstr>Arial</vt:lpstr>
      <vt:lpstr>Roboto Condensed Light</vt:lpstr>
      <vt:lpstr>Abel</vt:lpstr>
      <vt:lpstr>Roboto Mono</vt:lpstr>
      <vt:lpstr>Anaheim</vt:lpstr>
      <vt:lpstr>Poppins</vt:lpstr>
      <vt:lpstr>Audiowide</vt:lpstr>
      <vt:lpstr>Geometric Futuristic Duotone Style Tech Pitch Deck  by Slidesgo</vt:lpstr>
      <vt:lpstr>Face Swap Meow Meow</vt:lpstr>
      <vt:lpstr>OUTLINE</vt:lpstr>
      <vt:lpstr>Overview and Demo</vt:lpstr>
      <vt:lpstr>System Architecture</vt:lpstr>
      <vt:lpstr>Processing Pipeline Flow</vt:lpstr>
      <vt:lpstr>Camera and Image</vt:lpstr>
      <vt:lpstr>Camera p5v04a </vt:lpstr>
      <vt:lpstr>Camera and Image</vt:lpstr>
      <vt:lpstr>Cat Face Cropping and BG Removal</vt:lpstr>
      <vt:lpstr>Face Detection</vt:lpstr>
      <vt:lpstr>Haar Cascade Algorithm - I </vt:lpstr>
      <vt:lpstr>Haar Cascade Algorithm - II </vt:lpstr>
      <vt:lpstr>Challenges &amp; Troubleshooting </vt:lpstr>
      <vt:lpstr>Emoji  vs  Dominant Dress color </vt:lpstr>
      <vt:lpstr>Future Work</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成之 李</cp:lastModifiedBy>
  <cp:revision>1</cp:revision>
  <dcterms:modified xsi:type="dcterms:W3CDTF">2025-12-03T01:40:04Z</dcterms:modified>
</cp:coreProperties>
</file>